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и боги Шумера: введение в тему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Познаем жизнь шумеров, их верования и культурное наследие.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шумеров: истоки одной из первых цивилизаций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Шумеры поселились в Месопотамии около IV тысячелетия до н. э. Здесь возникли первые города, клинопись и ирригационные системы. Они заложили основы городской жизни и культуры Древнего Востока.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 южной Месопотамии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Шумеры обитали между реками Тигр и Евфрат на территории современного юга Ирака. Жаркий климат и ограниченные осадки заставляли развивать системы орошения.
</a:t>
            </a:r>
            <a:endParaRPr lang="en-US" sz="986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Город-государство Ур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Ур был одним из крупнейших центров с собственным управлением и религиозным храмом. Здесь процветали ремёсла и торговля.
</a:t>
            </a:r>
            <a:endParaRPr lang="en-US" sz="1055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Урук и Лагаш — независимые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город-государство имел свои законы и правителей. Урук известен как источник шумерской письменности, а Лагаш славился экономической мощью.
</a:t>
            </a:r>
            <a:endParaRPr lang="en-US" sz="98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города Шумера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общества Шумера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Правители и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Лугаль — глава города-государства, поддержанный знатию. Они принимали важные политические решения, обеспечивая порядок и развитие.
</a:t>
            </a:r>
            <a:endParaRPr lang="en-US" sz="1002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и храмовая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управляли храмами и хозяйством, контролировали религиозные обряды. Храм был центром не только веры, но и экономики.
</a:t>
            </a:r>
            <a:endParaRPr lang="en-US" sz="1114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Ремесленники, торговцы и крестьяне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класс включал ремесленников и торговцев, которые обеспечивали город товарами. Крестьяне работали на земле, а рабы выполняли тяжёлую работу.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экономики составляло земледелие: выращивали ячмень, пшеницу, финики и овощи, используя ирригационные каналы для полива.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развивалась торговля — обмен шерстью, медью и тканями. Клинопись применялась для учёта урожая и товарных ресурсов.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сельское хозяйство шумеров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Дома строились из глиняных кирпичей с крышами из тростника. В городах были рынки и мастерские, где люди продавали товары и создавали изделия.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Жители увлекались музыкой и настольными играми. Дети учились ремёслам и письму, а праздники сопровождались песнями и танцами.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жизнь шумерских жителей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роль женщин в Шумере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отношения и обязанности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обычно жили несколько поколений, включая бабушек и дедушек. Женщины вели домашнее хозяйство, занимались ткачеством и приготовлением пищи.
</a:t>
            </a:r>
            <a:endParaRPr lang="en-US" sz="1127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статус женщин-жриц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могли становиться жрицами, что давало им значительный социальный статус и влияние, особенно в религиозных делах и при управлении храмами.
</a:t>
            </a:r>
            <a:endParaRPr lang="en-US" sz="118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 эдуббах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в школах при храмах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начинали обучение с 6-7 лет в эдуббах, где учились письму, чтению и математике под руководством уммия.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и профессия выпускников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ученики становились писцами или чиновниками, играя важную роль в администрировании и хранении знаний.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храмов в жизни шумерских городов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храм был сердцем религиозной жизни, где проходили обряды и праздники, объединявшие общину.
</a:t>
            </a:r>
            <a:endParaRPr lang="en-US" sz="1192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служил хранилищем зерна и продуктов, управлял запасами и проводил расчёты, влияя на городскую экономику.
</a:t>
            </a:r>
            <a:endParaRPr lang="en-US" sz="119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Образовательный и административный комплекс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храмовых комплексах располагались школы эдубба, архивы с документами и склады, где велась детальная отчётность.
</a:t>
            </a:r>
            <a:endParaRPr lang="en-US" sz="961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Зикураты: архитектура и назначение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5300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Ступенчатые храмы — центр религии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Зиккурат — многоступенчатое сооружение с террасами и святилищем на вершине, служившее местом поклонения божествам.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24341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зиккураты и их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— зиккурат в Уре высотой около 21 метра и зиккурат в Эрухе. Они отличались массивными стенами и пандусами для подъёма.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Энлиль — властелин ветров и судеб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Энлиль считался самым могущественным из богов, он управлял ветрами, бурями и судьбами людей. Его почитали как правителя неба и земли, приносящего как наказания, так и благословения.
</a:t>
            </a:r>
            <a:endParaRPr lang="en-US" sz="100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Энки — бог вод и мудрости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Энки был покровителем мудрости, знаний и ремёсел. Его связывали с реками и ирригационными системами, благодаря которым шумерские города процветали. Он часто приходил на помощь людям и героям.
</a:t>
            </a:r>
            <a:endParaRPr lang="en-US" sz="91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Инанна — богиня любви и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Инанна объединяла в себе противоречивые качества: была богиней любви, плодородия и одновременно войны. Она характеризовалась силой и решимостью, а также покровительствовала городу Урук.
</a:t>
            </a:r>
            <a:endParaRPr lang="en-US" sz="93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боги шумерского пантеона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98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Энлиль был верховным богом, управлявшим ветрами, штормами и человеческими судьбами. Он считался защитником города Ниппур и находился в центре религиозной жизни шумеров.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20767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возводили главные храмы и посвящали важнейшие праздники. Согласно мифам, Энлиль мог сурово наказывать, но также приносил процветание и защиту своим поклонникам.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Энлиль — повелитель ветра и судеб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Энки отвечал за приток рек и развитие каналов, которые были жизненно важны для шумерского земледелия и городов. Он учил людей ремёслам и искусству магии.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мифах он часто спасал человечество от бедствий и помогал героям в трудные моменты. Энки был покровителем писцов и учёных, его главный храм находился в Эриду.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Энки — хранитель воды и знаний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Инанна олицетворяла и любовь, и войну, что делало её одной из наиболее сложных богинь шумерского пантеона. Её смелость и решительность восхищали поклонников и граждан Урука.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мифам, она совершила подземное путешествие, чтобы пережить испытания и вернуться с новой силой. В искусстве её часто изображали с крыльями и львами — символами власти.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Инанна — богиня любви и битв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боги: Уту, Нанна, Ассур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Уту — бог солнца и справедливости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Уту, также известный как Шамаш, был богом, контролирующим свет и справедливость. Он следил за днем, вершил суды и следил за порядком, помогая распределять справедливость среди людей.
</a:t>
            </a:r>
            <a:endParaRPr lang="en-US" sz="958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Нанна — владыка луны и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Нанна (Син) был богом луны, важным для определения циклов времени и календаря. Его культ поддерживал сельскохозяйственные ритмы и социальные праздники, связанные с лунными циклами.
</a:t>
            </a:r>
            <a:endParaRPr lang="en-US" sz="917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Ассур — покровитель города Ашшура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Ассур стал главным богом города Ашшура, особенно важным в последующем ассирийском периоде. Он символизировал военную мощь и государственную власть, отражая культурные изменения региона.
</a:t>
            </a:r>
            <a:endParaRPr lang="en-US" sz="960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жрецов в обществе и культуре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и административные функции жрецов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управляли храмами, распоряжались запасами и организовывали религиозные обряды, играя ключевую роль в жизни общества. Они были посредниками между людьми и богами.
</a:t>
            </a:r>
            <a:endParaRPr lang="en-US" sz="1296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научные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религиозных обязанностей, жрецы занимались астрономией, предсказаниями, лечением и обучением детей в эдуббах, что способствовало развитию знаний в Шумере.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Жертвоприношения включали хлеб, фрукты и животных, сопровождаемые молитвами, песнями и танцами. Эти ритуалы укрепляли связь людей с богами и поддерживали гармонию в обществе.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Процессии и церемонии проводились регулярно, особенно в период засух, бедствий или начала урожая. Их цель — получить благосклонность богов и обеспечить плодородие и защиту.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ритуалы и праздники у шумеров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«Эпос о Гильгамеше» — поиски бессмертия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шумерский эпос рассказывает о царе Гильгамеше, его дружбе, испытаниях и стремлении найти вечную жизнь. Этот текст отражает понимание человеческой природы и духовных ценностей.
</a:t>
            </a:r>
            <a:endParaRPr lang="en-US" sz="841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о сотворении человека из глины
</a:t>
            </a:r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легендам, люди были созданы богами из глины, чтобы служить богам и поддерживать порядок в мире. Это объясняло происхождение человечества и его задачи в космосе.
</a:t>
            </a:r>
            <a:endParaRPr lang="en-US" sz="976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Мифология в искусстве и письменности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Шумерские мифы активно отражались в рельефах, глиняных табличках и барельефах. Они использовались для обучения, сохранения религиозных традиций и передачи культурных знаний.
</a:t>
            </a:r>
            <a:endParaRPr lang="en-US" sz="916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эпосы: почему они были так важны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98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Шумерская письменность и религиозные идеи легли в основу культур Вавилона, Ассирии и Израиля. Их достижения стали фундаментом для развития письменности и законодательства в древности.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20767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таблички с шумерскими текстами хранятся в ведущих музеях мира, таких как Британский музей и Лувр, продолжая рассказывать о богатстве древней цивилизации и её наследии.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шумеров: влияние на будущее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319"/>
            <a:ext cx="5470500" cy="51499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700" y="892150"/>
            <a:ext cx="3502800" cy="325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шумеров в мировую цивилизацию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Шумеры заложили основы городов, письменности и религиозных систем, оказав влияние на развитие последующих цивилизаций. Их наследие живёт в мифах, памятниках и знаниях, сохраняемых веками.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2026-05-10T11:22:51Z</dcterms:created>
  <dcterms:modified xsi:type="dcterms:W3CDTF">2026-05-10T11:22:51Z</dcterms:modified>
</cp:coreProperties>
</file>