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Medien: роль, функции и влияние в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формируют наше понимание мира, часто незаметно для нас.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Medien — это не только новости и телевидение, но и смартфон, лента соцсетей, подкасты и рекомендации алгоритмов. Для 11 класса эта тема особенно важна: она помогает осознанно выбирать источники, проверять информацию и уверенно действовать в цифровой среде.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Medien в жизни старшеклассника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медиа в обществе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сериалы, игровые форматы и короткие видео делают медиапространство эмоционально насыщенным. Развлекательный контент часто становится самым массовым и быстро распространяемым.
</a:t>
            </a:r>
            <a:endParaRPr lang="en-US" sz="1513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сообщают о событиях в политике, науке, культуре и повседневной жизни. Они помогают быстро ориентироваться в том, что происходит в мире и рядом с нами.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фильмы, интервью, подкасты и онлайн-ресурсы расширяют кругозор. Через них можно изучать темы, которые не всегда подробно рассматриваются в школе.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помогают обществу следить за действиями власти, бизнеса и других институтов. Публичность повышает ответственность и делает нарушения норм заметнее.
</a:t>
            </a:r>
            <a:pPr algn="ctr" indent="0" marL="0">
              <a:lnSpc>
                <a:spcPct val="100000"/>
              </a:lnSpc>
              <a:buNone/>
            </a:pPr>
            <a:r>
              <a:rPr lang="en-US" sz="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
</a:t>
            </a:r>
            <a:endParaRPr lang="en-US" sz="10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 цифровые медиа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каналы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издания, журналы, радио и телевидение работают по более линейной модели. Информация здесь проходит через редакцию и выходит в заранее заданном формате.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медиасреда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сайты, YouTube, TikTok, Instagram, мессенджеры, подкасты и стриминговые сервисы строят персонализированный поток. Пользователь получает контент быстрее, но сильнее зависит от алгоритмов и собственных привычек.
</a:t>
            </a:r>
            <a:endParaRPr lang="en-US" sz="17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подростки получают информацию: основные каналы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форматы лучше удерживают внимание и поэтому чаще становятся первым источником новостей в школьной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Мобильный доступ и социальные платформы доминируют; значит, навыки быстрой проверки информации особенно важны.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материалам презентации, 2025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анализируют просмотры, лайки, комментарии, время удержания внимания и историю поиска. На основе этих данных они предлагают контент, который с высокой вероятностью привлечёт пользователя снова.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 делает медиапространство удобным и экономит время, но одновременно сужает круг тем. Человек чаще видит знакомые форматы и реже сталкивается с неожиданными точками зрения.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возникают информационные пузыри: лента начинает подтверждать уже существующие взгляды. В результате кажется, что выбранная позиция разделяется всеми, хотя на деле это эффект отбора контента.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 персонализация контента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сообщение распространяется в медиасреде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сообщения от создания до общественной реакции и модерации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продвигает товар, услугу или идею. В цифровой среде границы размываются из-за спонсированных публикаций, нативных материалов и контента инфлюенсеров.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опирается на проверяемые факты, указывает источники и стремится к нейтральной подаче. Её задача — сообщить, а не убедить любой ценой.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всегда содержит оценку и позицию автора. Оно может быть аргументированным и полезным, но читатель должен отделять интерпретацию от фактической основы.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Новость, мнение и реклама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409" y="1479875"/>
            <a:ext cx="4251282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медиа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по скорости, интерактивности, персонализации и типичному формату контента.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медиа обновляются быстрее и дают больше обратной связи, а печатные — медленнее, но часто воспринимаются как более структурированные.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 типам медиа, составленная для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культура и формат внимания
</a:t>
            </a:r>
            <a:endParaRPr lang="en-US" sz="283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в одной строке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видит заголовок, яркую фотографию и короткий лид, а затем решает, открывать ли материал дальше. В этот момент изображение часто работает быстрее текста и задаёт первое впечатление, которое потом трудно изменить.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 вместо абзаца
</a:t>
            </a:r>
            <a:pPr algn="ctr" indent="0" marL="0">
              <a:lnSpc>
                <a:spcPct val="100000"/>
              </a:lnSpc>
              <a:buNone/>
            </a:pPr>
            <a:r>
              <a:rPr lang="en-US" sz="6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удачная картинка с подписью может передать оценку события точнее и быстрее длинного комментария. Именно поэтому мемы так легко распространяются и становятся частью общественного разговора, особенно в подростковой среде.
</a:t>
            </a:r>
            <a:endParaRPr lang="en-US" sz="1134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экран и короткое внимание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Сторис и вертикальные ролики подстраиваются под привычку быстро листать ленту. Их сила — в динамике, монтаже и визуальном ритме, но именно поэтому глубокое чтение всё чаще требует сознательного усилия.
</a:t>
            </a:r>
            <a:endParaRPr lang="en-US" sz="11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Дезинформация: основные источники и механизмы распространения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сообщения особенно быстро расходятся в мессенджерах и лентах, где пользователи часто видят только фрагмент материала.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дезинформация опирается на скорость, эмоции и доверие к знакомому формату, а не на проверку фактов.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Reuters Institute Digital News Report 2024, UNESCO и европейских медиа-инициатив по медиаграмотности.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автора, дату, домен и раздел сайта: поддельные страницы часто копируют оформление известных изданий, но выдают себя ошибками в адресе, отсутствием контактов и несоответствием рубрик.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как необходимый навык
</a:t>
            </a:r>
            <a:endParaRPr lang="en-US" sz="3041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Сопоставляйте сообщение минимум с двумя независимыми источниками. Если новость есть только в одном месте, особенно без ссылок на первоисточник, к ней нужно относиться осторожно.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Отделяйте факт от оценки и рекламы. Эмоциональные формулировки, призывы к немедленному действию и скрытая коммерческая заинтересованность часто указывают на манипулятивную подачу материала.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путайте популярность с достоверностью: большое число лайков, репостов и комментариев говорит лишь о вовлечённости аудитории, но не подтверждает точность сообщения.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репостом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оценки новости, изображения или видео перед публикацией в сети.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задают рамки видимой нормы: стиль одежды, речь, интересы и даже манера самопрезентации начинают сравниваться с тем, что кажется популярным и успешным у других.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подростковая идентичность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Лайки, комментарии и подписчики становятся измеримыми знаками признания. Это может поддерживать уверенность, но также делает самооценку зависимой от внешней реакции и числа просмотров.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сохраняется дольше, чем кажется: публикации, комментарии и репосты формируют репутацию, которую важно осознавать уже в школьном возрасте.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медиапотребления
</a:t>
            </a:r>
            <a:endParaRPr lang="en-US" sz="313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платформа может одновременно помогать учиться, общаться и создавать контент, но при этом усиливать привычку к бесконечной ленте.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медиа высока, если есть контроль времени и источников; без этого возрастает риск зависимости, отвлечения и утраты приватности.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аналитика по исследованиям медиапотребления подростков, 2023–2024; шкала отражает качественную оценку факторов.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медиа на разные сферы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медиа одновременно ускоряют развитие сфер и создают новые риски.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усиливают доступ к информации и контактам, но качество эффекта зависит от критичности пользователя и формата потребления.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наблюдаемым эффектам цифровых и традиционных медиа в публичной коммуникации.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00" y="1805829"/>
            <a:ext cx="2002800" cy="19499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050" y="1172154"/>
            <a:ext cx="2002800" cy="19499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3350" y="1805654"/>
            <a:ext cx="2002800" cy="19499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3100" y="1157579"/>
            <a:ext cx="2002800" cy="194999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профессии создают медиапространство
</a:t>
            </a:r>
            <a:endParaRPr lang="en-US" sz="2922" dirty="0"/>
          </a:p>
        </p:txBody>
      </p:sp>
      <p:sp>
        <p:nvSpPr>
          <p:cNvPr id="14" name="Text 2"/>
          <p:cNvSpPr txBox="1"/>
          <p:nvPr/>
        </p:nvSpPr>
        <p:spPr>
          <a:xfrm>
            <a:off x="735999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ищет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работает не только с текстом, но и с источниками, фактами и контекстом. В кадре это легко показать через ноутбук, заметки и камеру, которая сопровождает репортёра в поле.
</a:t>
            </a:r>
            <a:endParaRPr lang="en-US" sz="1038" dirty="0"/>
          </a:p>
        </p:txBody>
      </p:sp>
      <p:sp>
        <p:nvSpPr>
          <p:cNvPr id="15" name="Text 3"/>
          <p:cNvSpPr txBox="1"/>
          <p:nvPr/>
        </p:nvSpPr>
        <p:spPr>
          <a:xfrm>
            <a:off x="2839099" y="320817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Монтажёр собирает историю из фрагментов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5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коротких планов, звука и титров он создаёт цельный материал для новостного ролика или подкаста. Для иллюстрации подойдут экран с таймлайном, наушники и микрофон.
</a:t>
            </a:r>
            <a:endParaRPr lang="en-US" sz="1050" dirty="0"/>
          </a:p>
        </p:txBody>
      </p:sp>
      <p:sp>
        <p:nvSpPr>
          <p:cNvPr id="16" name="Text 4"/>
          <p:cNvSpPr txBox="1"/>
          <p:nvPr/>
        </p:nvSpPr>
        <p:spPr>
          <a:xfrm>
            <a:off x="4950087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SMM-специалист думает о ленте
</a:t>
            </a:r>
            <a:pPr algn="l" indent="0" marL="0">
              <a:lnSpc>
                <a:spcPct val="100000"/>
              </a:lnSpc>
              <a:buNone/>
            </a:pPr>
            <a:r>
              <a:rPr lang="en-US" sz="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задача — сделать материал заметным, понятным и уместным для платформы. На изображении хорошо работают смартфон, карточки постов и панель аналитики с реакциями аудитории.
</a:t>
            </a:r>
            <a:endParaRPr lang="en-US" sz="1016" dirty="0"/>
          </a:p>
        </p:txBody>
      </p:sp>
      <p:sp>
        <p:nvSpPr>
          <p:cNvPr id="17" name="Text 5"/>
          <p:cNvSpPr txBox="1"/>
          <p:nvPr/>
        </p:nvSpPr>
        <p:spPr>
          <a:xfrm>
            <a:off x="7063037" y="3199238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Медианалитик читает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оценивает охваты, поведение аудитории и эффективность публикаций, соединяя гуманитарные и цифровые навыки. Визуально это передают ноутбук, графики и редакторская панель с показателями.
</a:t>
            </a:r>
            <a:endParaRPr lang="en-US" sz="10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8400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0000" y="1736750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9205" y="1736750"/>
            <a:ext cx="29925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07593" y="1736750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и этические нормы в медиа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право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нельзя использовать без разрешения, если они защищены правом. Важно указывать источник, соблюдать условия лицензии и различать цитирование, переработку и полное заимствование.
</a:t>
            </a:r>
            <a:endParaRPr lang="en-US" sz="1060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проверяемость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должен опираться на проверяемый источник, а оценка — быть отделена от сообщения. Ошибка в новости подрывает доверие не меньше, чем явная ложь.
</a:t>
            </a:r>
            <a:endParaRPr lang="en-US" sz="1140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рекламы
</a:t>
            </a:r>
            <a:pPr algn="l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Рекламный контент должен быть узнаваем как реклама. Скрытое продвижение товара, услуги или бренда вводит аудиторию в заблуждение и нарушает доверие к медиа.
</a:t>
            </a:r>
            <a:endParaRPr lang="en-US" sz="1073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клеветы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распространять сведения, которые могут бездоказательно навредить репутации человека или организации. Если информация не подтверждена, её нужно обозначать как непроверенную.
</a:t>
            </a:r>
            <a:endParaRPr lang="en-US" sz="1060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48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без оснований публиковать адреса, телефоны, фото документов и другую личную информацию. Особенно осторожно работают с данными несовершеннолетних и участников конфликтных ситуаций.
</a:t>
            </a:r>
            <a:endParaRPr lang="en-US" sz="9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развиваются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технологические и редакционные тенденции цифровой среды в ближайшие годы.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требуют выбора и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делают мир ближе, но не заменяют собственное мышление. Тот, кто проверяет источники, различает факт и оценку и выбирает осознанно, использует их как ресурс, а не как ловушку.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2026-05-20T21:17:50Z</dcterms:created>
  <dcterms:modified xsi:type="dcterms:W3CDTF">2026-05-20T21:17:50Z</dcterms:modified>
</cp:coreProperties>
</file>