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результатов эксперимента в информатике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данных, проверка, расчёты, таблицы и графики — чтобы сделать обоснованный вывод.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обрабатывать данные в информатике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 учит не только писать программы, но и анализировать результаты. Когда измерения оформлены и проверены, проще сравнить варианты алгоритмов, оценить точность и найти, что действительно подтверждает гипотезу.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775" y="3337906"/>
            <a:ext cx="3699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поступают на обработку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Флаги ошибок и качество записи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указывать возможные проблемы: сбой программы, неверный ввод, пропуск измерения. Такие отметки нужны, чтобы потом проверить корректность данных и отделить ошибки от реальных особенностей процесса.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и единицы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Фиксируются численные значения, которые вы измерили или получили при запуске, а также единицы измерения. Без них нельзя корректно сравнить результаты и выполнить вычисления показателей.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компьютерного эксперимента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компьютерных запусков фиксируются версия программы, тип устройства, параметры запуска, время выполнения, объём данных и результат каждого запуска. Эти сведения связывают измерения с конкретной настройкой.
</a:t>
            </a:r>
            <a:endParaRPr lang="en-US" sz="1069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условия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Отмечается число повторов и обстоятельства опыта: режим работы, состав входных данных, порядок измерений. Это помогает понять, из-за чего может меняться результат и где искать причины отклонений.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обработки результатов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сырого набора данных к выводу о подтверждении или опровержении гипотезы.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845732"/>
            <a:ext cx="4417500" cy="8734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для сводной таблицы результатов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столбцы помогают сравнивать серии запусков и оценивать устойчивость результата по разбросу данных.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одинаковых условиях разброс показывает, насколько результат можно считать устойчивым и надёжным.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наблюдений или таблица измерений.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повторных запусков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кривая почти не «скачет», алгоритм работает стабильно; резкие пики обычно указывают на сбой, внешнюю нагрузку или ошибку данных.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форме линии видно, есть ли устойчивый характер времени выполнения и какие точки требуют дополнительной проверки.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время выполнения (мс) при пяти запусках на одном устройстве.
</a:t>
            </a:r>
            <a:endParaRPr lang="en-US" sz="9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Погрешности измерений и источники ошибок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ошибки появляются из‑за колебаний условий, неточного отсчёта и естественных различий между повторами. В серии они дают разброс значений: одни измерения оказываются выше, другие — ниже.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ошибки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Систематические ошибки связаны с особенностями прибора, программным сбоем или неверной методикой. Тогда сдвиг повторяется почти во всех измерениях, и «точное среднее» может оказаться неверным по причине устойчивого искажения.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Систематические ошибки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Размах быстро показывает ширину разброса, а среднее — типичный уровень. Вместе они помогают понять не только «сколько», но и «насколько стабильно».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большинство отклонений укладывается в этот уровень, серия выглядит более устойчивой и её результат легче интерпретировать.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5%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шкала интервалов отклонений: меньше 1%, 1–3%, 3–5%, больше 5%.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распределяются отклонения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отражают, какая часть измерений близка к ожидаемому значению. Большая доля малых отклонений — признак устойчивости серии.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значительная часть попадает в интервал «больше 5%», нужно искать причины: ошибки измерений, сбои программы или неверные условия запуска.
</a:t>
            </a:r>
            <a:endParaRPr lang="en-US" sz="1481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доля измерений по интервалам относительного отклонения (в процентах).
</a:t>
            </a:r>
            <a:endParaRPr lang="en-US" sz="9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относительная погрешность нужна, чтобы оценить доверие к результату и понять, достаточно ли согласуются измерения с ожидаемым значением.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погрешность в процентах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погрешность показывает, насколько ошибка сравнима с самим результатом. Её выражают в процентах, чтобы смысл погрешности был сопоставим для разных величин.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процент меньше, эксперимент считается точнее: полученное число сильнее приближено к истинному значению. Это помогает корректно сравнивать результаты, полученные в разных единицах.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5985" y="1931425"/>
            <a:ext cx="4299729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экспериментального и теоретического значений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фиксирует, насколько измеренная величина соответствует ожидаемой. Сопоставление проводят через абсолютное и относительное отклонение и выводят, подтверждается ли гипотеза в пределах заданной погрешности.
</a:t>
            </a:r>
            <a:endParaRPr lang="en-US" sz="1207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относительное и абсолютное отклонения не превышают погрешность, результат поддерживает гипотезу; при большом расхождении нужно искать источник ошибок — в измерениях, вычислениях или методике.
</a:t>
            </a:r>
            <a:endParaRPr lang="en-US" sz="127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таблицы измерений и теоретической модели (или эталонного расчёта).
</a:t>
            </a:r>
            <a:endParaRPr lang="en-US" sz="9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зависимостей между величинами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наглядно показывает связь между переменными, потому что тенденция читается быстрее, чем в строках таблицы. Важно подписать оси, указать единицы, задать масштаб и легенду, чтобы читатель верно интерпретировал рисунок.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корректно выбирают тип отображения данных и, при необходимости, добавляют линию тренда. Она помогает сравнить общий характер зависимости с теоретическими ожиданиями, не подменяя фактические точки.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форме зависимости делают выводы: прямая линия часто указывает на линейный рост, обратная зависимость — на уменьшение при росте другой величины, а искривление — на нелинейный характер. Это помогает проверять модели и формулы.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информатике такие графики используют, например, чтобы увидеть, как время выполнения увеличивается при росте объёма входных данных. Сравнение серий запуска выявляет устойчивость алгоритма и наличие аномальных значений.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выбросами и подозрительными значениями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отдельной точки относительно остальных результатов и последующее решение о включении в расчёты.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8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школьного эксперимента по информатике
</a:t>
            </a:r>
            <a:endParaRPr lang="en-US" sz="2589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Тайминг на разных компьютерах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Учащийся сравнивает время запуска программы на нескольких устройствах. Для каждого компьютера ведётся серия запусков, фиксируется время каждого запуска и затем вычисляется среднее значение. Указываются модель процессора, объём оперативной памяти, версия программы и количество входных данных. Результаты оформляют таблицей.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Тестирование при разных объёмах данных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другом опыте программа запускается при увеличивающемся объёме входных данных. В журнал заносятся номера запусков и измеренное время выполнения, затем добавляются сводные показатели — среднее и размах. Отдельно фиксируют условия работы: версия программы и конфигурацию оборудования, чтобы выводы были проверяемыми.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распределение результатов тестирования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дают быстрый ответ: доминирует стабильность или сбои. Формат полезен, когда важны категории, а не точные значения времени выполнения.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ошибок указывает на необходимость проверки условий запуска, входных данных и логики программы. Если успешных много, результат считается стабильным.
</a:t>
            </a:r>
            <a:endParaRPr lang="en-US" sz="144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журнала запусков (дата: не указана)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вывода по результатам обработки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формулируют, опираясь на числовые показатели: средние значения, оценку погрешности и размах, а также на наблюдаемую форму графиков. Это превращает анализ в проверяемое утверждение.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указывают ограничения: при каких условиях вывод сохраняет силу, насколько надёжны данные и сколько было повторов. Так вывод остаётся честным и пригодным для последующей проверки.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экспериментальное значение близко к ожидаемому в пределах погрешности, результат можно считать подтверждающим гипотезу. При существенных расхождениях перечисляют вероятные причины: методика, расчёты или измерения.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917" y="1931425"/>
            <a:ext cx="2678466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обработке данных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контролировать качество данных и вычислений. Она описывает распространённые ошибки, показывает их последствия и фиксирует конкретные действия, чтобы их избежать в ручной обработке и в электронных таблицах.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приводит либо к неверным вычислениям, либо к неправильной интерпретации графиков и сравнений. Систематическая проверка единиц, полноты и допусков снижает риск искажений.
</a:t>
            </a:r>
            <a:endParaRPr lang="en-US" sz="1295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набор ошибок, обнаруживаемых при обработке результатов школьных экспериментов.
</a:t>
            </a:r>
            <a:endParaRPr lang="en-US" sz="9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775" y="1760755"/>
            <a:ext cx="3699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9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57950" y="1760755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15275" y="3336954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23275" y="3336954"/>
            <a:ext cx="493200" cy="49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11125" y="496075"/>
            <a:ext cx="816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повысить достоверность результатов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7" name="Text 2"/>
          <p:cNvSpPr txBox="1"/>
          <p:nvPr/>
        </p:nvSpPr>
        <p:spPr>
          <a:xfrm>
            <a:off x="1193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Повторные измерения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511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Измеряйте величину несколько раз и фиксируйте серию запусков. Повторы уменьшают влияние случайных колебаний и делают среднее значение более представительным.
</a:t>
            </a:r>
            <a:endParaRPr lang="en-US" sz="900" dirty="0"/>
          </a:p>
        </p:txBody>
      </p:sp>
      <p:sp>
        <p:nvSpPr>
          <p:cNvPr id="19" name="Text 4"/>
          <p:cNvSpPr txBox="1"/>
          <p:nvPr/>
        </p:nvSpPr>
        <p:spPr>
          <a:xfrm>
            <a:off x="4001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Калибровка и аккуратная запись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3319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работой проверьте исправность прибора (или корректность считывания в программе). Аккуратная фиксация значений снижает риск пропусков, округлений «раньше времени» и опечаток.
</a:t>
            </a:r>
            <a:endParaRPr lang="en-US" sz="900" dirty="0"/>
          </a:p>
        </p:txBody>
      </p:sp>
      <p:sp>
        <p:nvSpPr>
          <p:cNvPr id="21" name="Text 6"/>
          <p:cNvSpPr txBox="1"/>
          <p:nvPr/>
        </p:nvSpPr>
        <p:spPr>
          <a:xfrm>
            <a:off x="6809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версия и конфигурация в компьютерных опытах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6127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компьютерных экспериментов важно использовать одну версию программы и одинаковую конфигурацию оборудования. Тогда изменения в результатах объясняются экспериментальными факторами.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2598000" y="3336049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условия опыта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1915275" y="3937524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неизменность методики и сценария: одинаковые параметры запуска, одинаковый набор входных данных и одинаковая процедура измерений. Тогда сравнение становится корректным.
</a:t>
            </a:r>
            <a:endParaRPr lang="en-US" sz="900" dirty="0"/>
          </a:p>
        </p:txBody>
      </p:sp>
      <p:sp>
        <p:nvSpPr>
          <p:cNvPr id="25" name="Text 10"/>
          <p:cNvSpPr txBox="1"/>
          <p:nvPr/>
        </p:nvSpPr>
        <p:spPr>
          <a:xfrm>
            <a:off x="5406000" y="3336049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проверки
</a:t>
            </a:r>
            <a:endParaRPr lang="en-US" sz="1100" dirty="0"/>
          </a:p>
        </p:txBody>
      </p:sp>
      <p:sp>
        <p:nvSpPr>
          <p:cNvPr id="26" name="Text 11"/>
          <p:cNvSpPr txBox="1"/>
          <p:nvPr/>
        </p:nvSpPr>
        <p:spPr>
          <a:xfrm>
            <a:off x="4723275" y="3937524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результаты с контрольной группой, проверяйте формулы и повторяйте вычисления тем же способом. Это позволяет обнаружить ошибки обработки, а не только измерений.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научного отчёта по эксперименту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разделов, которая помогает сделать результаты проверяемыми и прозрачными.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обработка так важна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результатов превращает наблюдения в аргументированный вывод: она включает проверку данных, вычисление показателей, оценку погрешности, построение таблиц и графиков, а также сравнение с ожидаемым. Это повышает точность интерпретации.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2026-05-14T12:40:51Z</dcterms:created>
  <dcterms:modified xsi:type="dcterms:W3CDTF">2026-05-14T12:40:51Z</dcterms:modified>
</cp:coreProperties>
</file>