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И. Цветаева: поэтесса Серебряного века, свободы и трагической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в котором соединились любовь, боль и историческая катастрофа.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время слома эпох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вошла в литературу в момент, когда старый мир рушился, а новые художественные школы спорили друг с другом. На фоне революции, войны и эмиграции она сохранила собственный, ни на кого не похожий поэтический голос.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семья: истоки личности поэтессы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родилась в Москве в 1892 году в образованной и культурной семье. Отец, Иван Владимирович, был учёным и основателем Музея изящных искусств.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Мать, Мария Александровна Мейн, была пианисткой и рано приобщила дочь к музыке, чтению и европейской культуре. Дом стал для Цветаевой первой школой вкуса и требовательности.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между Москвой, Тарусой и зарубежными поездками рано приучили её к внутренней самостоятельности. Именно в детстве сложилось чувство высокой меры, которое позже определило её творчество.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судьбе Цветаевой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детства и первых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Москва была не просто местом рождения, а пространством памяти, первых впечатлений и духовной опоры. С ней связаны дом, книги и ощущение культурной преемственности.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утраченной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Москва стала символом недосягаемой России. Этот образ возвращается в её стихах и прозе как знак ностальгии, боли расставания и верности собственной истории.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литературный дебют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Цветаевой показывает её устойчивый интерес к миру детства, семьи, любви и внутренней одиночества. Эти темы останутся важными на протяжении всего творчества.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«Вечерний альбом» вышел в 1910 году и сразу заметно выделил Цветаеву среди молодых авторов. Критики увидели в нём необычную искренность и живую интонацию.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«Волшебный фонарь» и «Из двух книг» её голос стал ещё увереннее. Уже здесь проявились резкие переходы, исповедальность и редкое сочетание простоты с поэтической силой.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Цветаевой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интонация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строятся на резком, скачкообразном ритме. Короткие строки, паузы и тире создают ощущение живой, напряжённой речи, почти произнесённой вслух.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звучание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часто разрывает фразы, вводит неожиданные рифмы и звуковые повторы. Благодаря этому текст звучит остро, энергично и эмоционально насыщенно.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её лирики характерна предельная личная откровенность. Чувство в стихах не изображается со стороны, а переживается как прямой внутренний опыт автора.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 высокая речь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свободно соединяет повседневную интонацию с высоким лирическим напряжением. Именно это делает её поэзию одновременно близкой читателю и художественно сложной.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лирике Цветаевой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Цветаевой никогда не выглядит спокойным и устойчивым чувством. Это всегда испытание, где страсть, ревность и разлука обостряют личность и проверяют её на прочность.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и расставание у Цветаевой почти всегда трагичны. Она показывает, что полное единение между людьми редко возможно, а любовь часто завершается внутренним надломом.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любовь у неё не только боль, но и источник духовной высоты. Через переживание чувства раскрываются достоинство, свобода выбора и глубина человеческой личности.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её любовной лирики важна адресность: многие стихи обращены к конкретному человеку и сохраняют биографическую точность. Поэтому чувство в них звучит особенно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1917–1922 годы: революция и разрушение привычного мира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слом привычной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резко изменила повседневность Цветаевой. Исчезла устойчивая культурная среда, а ощущение исторической опоры сменилось тревогой и внутренней неустроенностью.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1918–1920: Москва в годы лишений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она пережила голод, холод и бытовую разруху. Эти обстоятельства усилили в её текстах мотивы потери дома, одиночества и общей катастрофы.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1922: решение об отъезде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1920-х годов стало ясно, что прежняя жизнь разрушена окончательно. Отъезд оказался не освобождением, а началом долгого опыта разлуки с родиной.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Цветаевой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биография поэтессы связана с историческими переломами и творческими этапами.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Эмиграция: жизнь вне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1922 года Цветаева жила в Германии, Чехословакии и Франции. Формально это давало свободу, но на деле усиливало одиночество, бедность и чувство разорванной связи с родиной.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особенно ясно звучат темы изгнания, памяти и невозможности полного возвращения. Её стихи и проза этого периода превращают личную разлуку в образ духовной судьбы России.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8556" y="3166899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3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и крупные жанры в творчестве Цветаевой
</a:t>
            </a:r>
            <a:endParaRPr lang="en-US" sz="2434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Горы»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личное чувство поднимается до масштаба судьбы: любовь, разрыв и внутреннее сопротивление звучат как напряжённый диалог с миром, где интимное переживание становится почти трагедией.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Конца»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как предельный разговор о расставании и исчерпанности отношений. Цветаева показывает не бытовой конфликт, а момент, когда любовь проходит через испытание временем и собственной неустойчивостью.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«Крысолов»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поэтесса обращается к легенде и придаёт ей современное звучание. Миф превращается в размышление о власти слова, соблазне и ответственности человека перед соблазняющей силой.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«Перекоп»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историческое событие связано с размышлением о цене выбора и гражданской ответственности. Личное и общественное у Цветаевой не разделены: история переживается как нравственное испытание.
</a:t>
            </a:r>
            <a:endParaRPr lang="en-US" sz="12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4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поэзии, прозы и писем М. И. Цветаевой; без точных количественных данных, 1910–1941
</a:t>
            </a:r>
            <a:endParaRPr lang="en-US" sz="74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творчества Цветаевой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переходят из стихов в прозу и письма, создавая единый эмоциональный и смысловой мир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темы любви, изгнания и памяти: именно они лучше всего показывают личный и исторический масштаб её поэзии.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И. Цветаевой; хронология жизни и публикаций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Марины Цветаевой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жизненные этапы совпадали с важнейшими творческими поворотами.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жизни сопровождался сменой художественной интонации: от ранней лирики к эмигрантской прозе и предельной трагичности поздних лет.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эссе и письма Цветаевой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Цветаева говорит о литературе так же страстно, как в стихах: точно формулирует оценки, спорит с чужими мнениями и показывает, что для неё искусство — форма внутренней ответственности.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«Мой Пушкин» раскрывает не только её любовь к поэту, но и способ читать классику через личный опыт. Пушкин для Цветаевой — живое присутствие, а не школьный памятник.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«Живое о живом» и «Искусство при свете совести» помогают понять её представление о писателе как о человеке, который не может прятаться за красивыми словами и обязан отвечать за каждую строку.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дневниковые записи особенно ценны тем, что сохраняют её прямую речь. В них видны уязвимость, требовательность к себе и редкая способность соединять личное переживание с размышлением об искусстве.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собеседники Цветаевой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Пушкин был не просто классиком, а точкой отсчёта для разговора о поэтической свободе. Через него она проверяла точность слова, лёгкость интонации и право поэта говорить от первого лица, не теряя высоты.
</a:t>
            </a:r>
            <a:endParaRPr lang="en-US" sz="81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мера свободы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Блока Цветаева видела духовную сосредоточенность и трагизм времени. Её восхищение соединялось с внутренним спором: она искала в поэзии не покой, а напряжённую правду о человеке и истории.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высокая трагедия эпохи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интересовал Цветаеву как поэт огромной силы и ритмического размаха. Она чувствовала в нём родственную мощь, но сохраняла собственный путь, превращая литературный диалог в творческое соревнование характеров и голосов.
</a:t>
            </a:r>
            <a:endParaRPr lang="en-US" sz="78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энергия стиха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публикаций М. И. Цветаевой; 1910–1941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публикации и биографические переломы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даты, но и смену исторической среды, в которой менялся голос поэтессы.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Цветаевой развивается неравномерно: каждая книга или этап связаны с жизненным разломом, поэтому биография и поэзия у неё почти неразделимы.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1930-х: репрессии и одиночество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Советский Союз не дало Цветаевой ни устойчивого быта, ни возможности свободно печататься. Она оказалась в положении человека, которому трудно жить и почти невозможно быть услышанным.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Сергея Эфрона и Ариадны Эфрон разрушил семейную опору. Для поэтессы это стало не только личным ударом, но и знаком полного исторического неблагополучия, в котором человек терял почву под ногами.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усилились бедность, изоляция и ощущение беспомощности. В этих условиях её внутренняя независимость не исчезла, но стала существовать почти без поддержки внешней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гибель поэтессы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1939: возвращение в СССР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приезжает в Советский Союз после долгих лет эмиграции. Надежда на новую жизнь быстро сменяется тревогой, потому что вокруг нарастает давление, а семья оказывается под ударом.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эвакуация в Елабугу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войны поэтессу эвакуируют вместе с сыном Георгием. Условия жизни становятся крайне тяжёлыми, а чувство безысходности усиливается из-за одиночества и отсутствия опоры.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августа 1941 года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покончила с собой. Её смерть стала трагическим итогом личных потерь, исторической катастрофы и длительного внутреннего надлома.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Цветаева остается современной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её письма особенно близки сегодняшнему читателю.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Цветаевой основана на редком сочетании личной смелости, художественной точности и нравственной требовательности к слову.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поэзии, прозы и писем М. И. Цветаевой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Цветаева: голос, который невозможно 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вошла в русскую литературу как поэтесса предельной искренности и внутренней свободы. Её стихи и проза учат слышать сложность чувства, ценить слово и не бояться правды.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2026-05-23T17:54:18Z</dcterms:created>
  <dcterms:modified xsi:type="dcterms:W3CDTF">2026-05-23T17:54:18Z</dcterms:modified>
</cp:coreProperties>
</file>