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2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Правление Александра III: Обзор и основные темы
</a:t>
            </a:r>
            <a:endParaRPr lang="en-US" sz="5202" dirty="0"/>
          </a:p>
        </p:txBody>
      </p:sp>
      <p:sp>
        <p:nvSpPr>
          <p:cNvPr id="5" name="Text 1"/>
          <p:cNvSpPr txBox="1"/>
          <p:nvPr/>
        </p:nvSpPr>
        <p:spPr>
          <a:xfrm>
            <a:off x="2359050" y="4831325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2359038" y="3105837"/>
            <a:ext cx="44259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правления Александра III с акцентом на внутреннюю политику и внешние вызовы.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фон восхождения на престол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Вступление Александра III совпало с кризисом после убийства Александра II, вызвавшим политическую нестабильность и вытеснение либеральных тенденций во власти.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и укрепление самодержавия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III отказался от реформца отца, стремясь сохранить абсолютную власть, усилил влияние центральных государственных структур для полной концентрации управления.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 прекращён курс на либерализацию, что проявилось в жёстком контроле и ограничении самостоятельности региональных и общественных институтов.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Провозглашён строгий курс на централизованное управление, который обеспечил стабильность, но ослабил реформаторский потенциал страны.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3500" y="395475"/>
            <a:ext cx="84594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Контрреформы: изменение системы местного управления
</a:t>
            </a:r>
            <a:endParaRPr lang="en-US" sz="2991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469800" y="1803150"/>
            <a:ext cx="19467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1882–1890 годы: ограничение полномочий земств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Земства лишились многих прав, их влияние значительно сократилось в пользу назначаемых чиновников.
</a:t>
            </a:r>
            <a:endParaRPr lang="en-US" sz="1040" dirty="0"/>
          </a:p>
        </p:txBody>
      </p:sp>
      <p:sp>
        <p:nvSpPr>
          <p:cNvPr id="12" name="Text 3"/>
          <p:cNvSpPr txBox="1"/>
          <p:nvPr/>
        </p:nvSpPr>
        <p:spPr>
          <a:xfrm>
            <a:off x="4644500" y="1803150"/>
            <a:ext cx="19467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полиции и контроля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Полиция получила расширенные полномочия над уроженцами и крестьянами, повышен надзор за общественной жизнью
</a:t>
            </a:r>
            <a:endParaRPr lang="en-US" sz="1088" dirty="0"/>
          </a:p>
        </p:txBody>
      </p:sp>
      <p:sp>
        <p:nvSpPr>
          <p:cNvPr id="13" name="Text 4"/>
          <p:cNvSpPr txBox="1"/>
          <p:nvPr/>
        </p:nvSpPr>
        <p:spPr>
          <a:xfrm>
            <a:off x="6819200" y="1803150"/>
            <a:ext cx="19467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крестьянских гарантий
</a:t>
            </a:r>
            <a:pPr algn="l" indent="0" marL="0">
              <a:lnSpc>
                <a:spcPct val="115000"/>
              </a:lnSpc>
              <a:buNone/>
            </a:pPr>
            <a:r>
              <a:rPr lang="en-US" sz="9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Правительство ограничило права крестьян на самоуправление, усилив административный контроль сверху.
</a:t>
            </a:r>
            <a:endParaRPr lang="en-US" sz="1073" dirty="0"/>
          </a:p>
        </p:txBody>
      </p:sp>
      <p:sp>
        <p:nvSpPr>
          <p:cNvPr id="14" name="Text 5"/>
          <p:cNvSpPr txBox="1"/>
          <p:nvPr/>
        </p:nvSpPr>
        <p:spPr>
          <a:xfrm>
            <a:off x="333500" y="1803150"/>
            <a:ext cx="1908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1889 год: введение земских начальников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Установлен новый институт земских начальников, призванных контролировать местное управление и подчиняться напрямую правительству.
</a:t>
            </a:r>
            <a:endParaRPr lang="en-US" sz="103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Судебная контрреформа и юридические ограничения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374738" y="208707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Введены земские начальники с судебной властью над крестьянами, что снизило независимость судебной системы и усилило административный контроль.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74738" y="293860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Сокращено число присяжных, их функции заменены на административные, что ограничило публичность судопроизводства.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374738" y="3790148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упор сделан на пресечение политической оппозиции и борьбы с революционерами，通过 расширение полномочий полиции.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33450" y="395475"/>
            <a:ext cx="84771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печати и образовательная цензура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68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«Временные правила о печати» 1882 года разрешали жестко контролировать и блокировать любые издания, несоответствующие официальным взглядам.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8505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Введён строгий государственный надзор за образовательными программами и содержание курсов в университетах.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143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 доступ несовершеннолетних и женщин к высшему образованию, что уменьшило влияние либеральных идей.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780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публикации и исследовательская деятельность подвергались цензуре, препятствуя развитию критического мышления.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Русификация и национальная политика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76881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 проводилась политика русификации в Прибалтике, Польше и Финляндии с ограничением использования нерусских языков публично и в учебных заведениях.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6034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Широкое продвижение православия как основы единства империи усиливало контроль над национальными меньшинствами.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300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Приоритетной задачей было ассимилировать народности окраин и снизить влияние их национальных традиций и автономии.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9050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Введены чрезвычайные охранительные законы, расширяющие права полиции на арест и содержание под стражей без суда.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32725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 преследовались участники движения «Народная воля» и другие революционные группы.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Преследование оппозиции и революционных движений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777966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Проводились массовые обыски и надзор за всеми общественными объединениями и культурными мероприятиями.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741641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 контроль над распространением литературы, критической к власти, через систему цензуры и закрытие изданий.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местном самоуправлении: Земский закон 1890 года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Ограничено участие крестьян в выборах в земства, что ослабило демократические элементы управления на местах.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Усилено влияние помещиков и назначаемых чиновников, закрепляя власть провинциальной администрации.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Земский закон стал важным инструментом централизации власти и контроля над региональным управлением.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 Российского государственного экономического архива, 2023
</a:t>
            </a:r>
            <a:endParaRPr lang="en-US" sz="699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Промышленное развитие и расширение инфраструктуры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время правления значительно выросло производство стали, а строительство железных дорог ускорило экономическую интеграцию регионов.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Ускоренное развитие промышленности и инфраструктуры способствовало формированию мощной экономической базы для России.
</a:t>
            </a:r>
            <a:endParaRPr lang="en-US" sz="117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33450" y="395475"/>
            <a:ext cx="84771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политика и реформы Сергея Витте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68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Юльевич Витте выступил инициатором проведения золотого стандарта рубля, что обеспечило стабильность национальной валюты и привлекло иностранных инвесторов в экономику России.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8505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защиты отечественных промышленных предприятий были введены высокие таможенные пошлины, что способствовало развитию национального производства и снижению зависимости от импорта.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143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Витте активно продвигал расширение железнодорожной сети, особенно Транссибирской магистрали, создавая основы для промышленного роста и интеграции удалённых регионов в экономику.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780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увеличило долю в экономике, поддерживая крупные предприятия, что стимулировало создание новых рабочих мест и способствовало технологическому обновлению отраслей.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хозяйство: проблемы и вызовы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374738" y="208707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Крестьянское хозяйство оставалось малоземельным и малоэффективным из-за ограниченного доступа к земле и тяжёлых выкупных обязательств, что тормозило развитие сектора.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74738" y="293860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Низкая урожайность и периодические неурожаи приводили к частым голодовкам, усугубляя социальное напряжение в сельской местности и вызывая протестные настроения.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374738" y="3790148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Власти предпринимали попытки укрепить общинные структуры крестьян с помощью специальных списков, однако эти меры не решали системных проблем аграрного характера.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 поддержка дворянства в эпоху Александра III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76881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Дворянского земельного банка обеспечило дворянству доступные кредиты для покупки и улучшения земельных владений, укрепляя их экономическую позицию.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6034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Дворянские привилегии сохранялись в сферах местного управления и государственной службы, что способствовало поддержанию их влияния на региональном уровне.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300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опора самодержавия, дворянство играло ключевую роль в обеспечении порядка и контроля над крестьянством на местах, что укрепляло власть императора.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595481"/>
            <a:ext cx="3432300" cy="93378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Финансовая политика и налоговая нагрузка
</a:t>
            </a:r>
            <a:endParaRPr lang="en-US" sz="2991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 правления Александра III наблюдался рост налогов и усиление финансового давления на крестьян и промышленность, что повысило доходы государства, но усилило социальное напряжение.
</a:t>
            </a:r>
            <a:endParaRPr lang="en-US" sz="1105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налоговых поступлений свидетельствует об усилении финансовой базы государства, однако высокое налоговое бремя обостряло социальные проблемы.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Архивные данные Министерства финансов Российской империи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Внешнеполитические приоритеты и союзники России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III проводил политику мирного сосуществования, в первую очередь стремясь избежать военных конфликтов и сохранить стабильность на границах Российской империи.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уделялось поддержанию равновесия сил на Балканах и противодействию влиянию Австро-Венгрии и Германии в регионе.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отношений с Францией и формирование Франко-русского союза укрепляли международные позиции России, одновременно сдерживая влияние Англии и Германии в Средней Азии.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9050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Франко-русский союз возник как ответ на усиление Тройственного союза и был направлен на усиление безопасности России посредством дипломатической поддержки Франции.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32725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условиях соглашения предусматривалось военное сотрудничество, что серьёзно изменило стратегический баланс сил в Европе в конце XIX века.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с Францией: причины, условия, последствия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777966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сотрудничество включало расширение торговых связей, что способствовало росту обеих экономик и технологическому обмену.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741641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стал ключевым фактором в международной политике, обеспечивая России поддержку на дипломатическом уровне и укрепляя её позиции как великой державы.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политика и формирование национальной идентичности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374738" y="208707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политика нацелена была на укрепление традиционных русских ценностей, акцентируя религиозное и историческое наследие страны.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74738" y="293860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цензуры и контроль над вузами ограничивали западное влияние, направляя образование и искусство в русло официальной идеологии.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374738" y="3790148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национальной самобытности выражалось в архитектуре и литературе, где отражались патриотические и духовные темы, поддерживавшие государственную власть.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700" y="1554284"/>
            <a:ext cx="2265000" cy="1908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0625" y="1554284"/>
            <a:ext cx="2265000" cy="19088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6075" y="1554284"/>
            <a:ext cx="2265000" cy="1908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Личность и характер Александра III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93750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традиции и консерватизм царя
</a:t>
            </a:r>
            <a:pPr algn="ctr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III уделял большое внимание семейным ценностям, что отражалось в его строгой приверженности традициям и уважении к русской культуре. Он считался образцом консерватизма и стабильности в государстве.
</a:t>
            </a:r>
            <a:endParaRPr lang="en-US" sz="912" dirty="0"/>
          </a:p>
        </p:txBody>
      </p:sp>
      <p:sp>
        <p:nvSpPr>
          <p:cNvPr id="11" name="Text 3"/>
          <p:cNvSpPr txBox="1"/>
          <p:nvPr/>
        </p:nvSpPr>
        <p:spPr>
          <a:xfrm>
            <a:off x="357072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«Царь-миротворец» без войн
</a:t>
            </a:r>
            <a:pPr algn="ctr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время правления Александра III Россия не участвовала в крупных военных конфликтах, что принесло ему прозвище «Царь-миротворец». Это подчеркивало его решимость избегать внешних войн ради внутреннего порядка.
</a:t>
            </a:r>
            <a:endParaRPr lang="en-US" sz="1004" dirty="0"/>
          </a:p>
        </p:txBody>
      </p:sp>
      <p:sp>
        <p:nvSpPr>
          <p:cNvPr id="12" name="Text 4"/>
          <p:cNvSpPr txBox="1"/>
          <p:nvPr/>
        </p:nvSpPr>
        <p:spPr>
          <a:xfrm>
            <a:off x="632617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сила и личная решимость
</a:t>
            </a:r>
            <a:pPr algn="ctr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 был известен своей крепкой физической конституцией и волевым характером, что помогало ему принимать жёсткие решения и поддерживать дисциплину в государстве и семье.
</a:t>
            </a:r>
            <a:endParaRPr lang="en-US" sz="101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33450" y="395475"/>
            <a:ext cx="84771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Историография: оценки и значение правления Александра III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68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историки считают Александра III мудрым правителем, обеспечившим стабильность и создавшим условия для экономического подъёма России.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8505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Критики указывают на реакционную политику императора, которая усилила социальное напряжение и отдаляла реформы, подготовив почву для революционных событий.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143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мировой историографии Александр III признаётся значимой фигурой в дипломатии, особенно благодаря укреплению союзов, несмотря на внутренние ограничения.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780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мнение отражает смешанную оценку: сочетание успешной внешней политики с недостатками в решении внутренних проблем и социальных вызовов.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9675" y="2608327"/>
            <a:ext cx="8964600" cy="21360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28250" y="258625"/>
            <a:ext cx="7087500" cy="97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правления Александра III: баланс стабильности и вызовов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2359050" y="1697700"/>
            <a:ext cx="44259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Правление Александра III сыграло ключевую роль в укреплении порядка и экономическом развитии, однако жёсткие меры усилили социальную напряжённость, что повлияло на дальнейшую историю России.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2026-05-11T06:10:49Z</dcterms:created>
  <dcterms:modified xsi:type="dcterms:W3CDTF">2026-05-11T06:10:49Z</dcterms:modified>
</cp:coreProperties>
</file>