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Далёкая и близкая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соединяет чудо, память народа и вечные человеческие чувства.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«Сказка» в 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узнаем, как сказка возникла в устной традиции, чем народная сказка отличается от авторской и почему этот жанр до сих пор помогает понимать человека и мир вокруг него.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сразу узнаётся по чуду, необычным испытаниям и чёткой борьбе добра со злом. В её мире всё подчинено особым правилам, а привычная логика часто уступает место волшебству.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место обычно не названы точно: «в некотором царстве», «за тридевять земель», «жил-был». Такая неопределённость создаёт ощущение далёкости и позволяет сюжету стать универсальным.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сказки характерны повторы, троекратные действия, говорящие животные, волшебные предметы и помощники. Эти приёмы делают текст ритмичным, запоминающимся и особенно выразительным.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чаще всего начинается с беды или нехватки, проходит через трудности и заканчивается справедливой развязкой. Именно поэтому сказка оставляет чувство порядка, надежды и моральной ясности.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сказочного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авторская сказка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близких, но не одинаковых типа сказок.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хранит коллективный опыт, а авторская показывает творческий взгляд писателя и особенности его стиля.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материалы по теме «Сказка» в школьном курсе литературы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сказок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по-своему раскрывает мир: одни строятся на чуде, другие — на наблюдении за характерами и житейскими ситуациями.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сказки преобладают, потому что именно они сильнее всего связаны с фантастикой, испытаниями и яркими образами.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сказок в школьном литературоведении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проходит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обычно начинает путь с недостатком, запретом или бедой. По мере испытаний он меняется: становится смелее, разумнее и добрее, а к финалу заслуживает награду.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и кто мешает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поддерживает советом, защитой или волшебным предметом, а противник создаёт препятствия. Даритель проверяет героя перед наградой и помогает увидеть, готов ли он к решающему шагу.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сказки и их роли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событий в народной сказке.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0842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9575" y="2057985"/>
            <a:ext cx="445422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68263" y="2082714"/>
            <a:ext cx="517045" cy="45959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кажется далёкой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персонажи нередко связаны с мифом и обрядом. Через них видно, как раньше люди объясняли природу, судьбу и происхождение добра и зла.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сохраняются образы царства, избы, печи, леса и дороги. Они напоминают о жизни, где человек ощущал себя частью большого и таинственного мира.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вещи, необычные помощники и превращения создают особую атмосферу. Они подчёркивают, что в сказке возможно то, чего нет в обычной жизни.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гора и тёмное царство в сказке часто значат не просто место, а границу между привычным миром и испытанием, ведущим к переменам.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хранит следы очень древнего опыта народа. Поэтому она звучит как память о времени, когда чудо воспринималось как естественная часть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остаётся близкой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конфликты легко узнаются в жизни школьника: честность и обман, смелость и трусость, щедрость и жадность. Поэтому поступки героев воспринимаются как реальные нравственные выборы.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переживают страх, надежду, одиночество, обиду и радость победы. Эти чувства понятны без сложных объяснений, потому что они знакомы каждому человеку с детства.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увидеть характеры и поступки в ясной форме. Её нравственный смысл прост, но не примитивен, поэтому она интересна и детям, и взрослым.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особенно заметны в сказке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моральный выбор важнее внешней силы, а награда обычно приходит к тому, кто действует честно и терпеливо.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справедливость и доброта: именно они определяют, кто в сказке побеждает и почему.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нравственных мотивов русских и зарубежных сказок для школьного анализа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путь почти всегда ведёт героя через лес, реку, гору или тёмное царство. Каждое пространство отделяет привычную жизнь от испытания и требует от героя решительности.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дорога показывает внутреннее взросление: герой проходит проверку, учится выбирать и меняется. Поэтому движение вперёд в сказке означает не только перемещение, но и духовный рост.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в сказке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устойчивые формулы помогают сказке звучать ритмично, запоминаться и сразу настраивать читателя на особый, условный мир.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Зачин, повтор и концовка работают вместе: они удерживают внимание, упорядочивают события и подчёркивают, что сказка движется к ясному финалу.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творчество; школьный анализ сказочных текстов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формулы и повторения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сказки разных народов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злом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Русские, восточные и европейские сказки по-разному изображают опасность, но в финале зло обычно терпит поражение. Так сказка утверждает надежду и справедливость.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сказка строится вокруг трудной дороги, испытаний и встречи с помощником. Меняются детали, но сама идея преодоления и награды остаётся общей.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приметы быта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в сказке узнаются родные предметы и образы: печь, изба, лес, дворец, ковёр, замок. Они делают сюжет близким к культуре слушателей.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 особенное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сказочных историй показывает, что людям везде важны добро, верность и помощь. Различия в именах, одежде и природе отражают неповторимость каждой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разных видах искусства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искусства по-разному подчеркивают сказочный сюжет: где-то важнее слово, где-то — зрелищность, а где-то — возможность выбора и участия.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доступными остаются книга и мультфильм, но каждая форма раскрывает сказку по-своему и меняет впечатление от знакомого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материала о формах литературной адаптации сказки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жанр по 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ключевых признаках: чудо, историчность, объяснение мира или бытовой случай.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сказок обогащает словарь: в нём встречаются эпитеты, сравнения, устойчивые выражения и старинные слова, которые делают речь точнее и образнее.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ритм и параллельные конструкции помогают замечать, как построена фраза, и учат передавать смысл ясно, без лишних слов и путаницы.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сказки развивает память и связную речь: нужно сохранить последовательность событий, передать характеры героев и выразительно закончить рассказ.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развитие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привлекают чудеса, смелый герой и понятный финал, где добро побеждает. Сказка даёт ясные чувства и сразу заметный смысл без сложных объяснений.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ценят в ней память о прошлом, мудрые правила поведения и скрытые смыслы. Совместное чтение делает сказку частью семейного разговора и общего опыта.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сказку любят дети и взрослые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сказку запоминающейся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сюжет легко узнаётся по чередованию напряжения и облегчения: читатель ждёт развязку и следит, как герой выходит из испытания.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контраст между опасностью и спасением, тем ярче впечатление. Поэтому сказка запоминается как эмоционально чёткая и стройная история.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композиционных элементов сказки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3451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3763" y="2105694"/>
            <a:ext cx="517045" cy="41363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живёт сегодня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сказка оживает через речь актёров, костюмы и игру. Зритель видит, как знакомый сюжет меняется в зависимости от постановки и режиссёрского замысла.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мультфильмы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сохраняют знакомые сюжеты, но усиливают движение, цвет и музыку. Благодаря этому сказка становится зрелищной и понятной даже тем, кто редко читает бумажные книги.
</a:t>
            </a:r>
            <a:endParaRPr lang="en-US" sz="1173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сказка сохраняет авторский язык, повторы и образные формулы. Именно чтение помогает заметить, как слово создаёт настроение и характер персонажей.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сказочные мотивы превращаются в задания, выбор и движение по уровням. Игрок сам проходит путь героя и по-новому чувствует испытание и награду.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часто использует сказочные образы, потому что они быстро узнаются и вызывают доверие. Такой приём показывает, насколько живучи знакомые мотивы в современной культуре.
</a:t>
            </a:r>
            <a:endParaRPr lang="en-US" sz="11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рядом с каждым из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пришла из далёкого прошлого, но продолжает говорить о том, что важно сегодня: о выборе, дружбе, смелости и справедливости. В этом её сила и близость.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2026-05-19T06:58:45Z</dcterms:created>
  <dcterms:modified xsi:type="dcterms:W3CDTF">2026-05-19T06:58:45Z</dcterms:modified>
</cp:coreProperties>
</file>