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Сестрица Алёнушка и братец Иванушка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сказка о любви, верности и опасном непослушании.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народная сказка дошла до нас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история из русского фольклора, который долго передавали устно. А. Н. Толстой обработал её для детей: сохранил сказочный сюжет, сделал речь ясной и плавной, чтобы школьникам было легко читать и понимать народную мудрость.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 Алёнушки и Иванушки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Алёнушка и Иванушка идут по дороге в сильную жару. Путники устали, а младшему брату очень хочется пить, поэтому он всё чаще думает только о воде.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Сестра несколько раз предупреждает Иванушку: нельзя пить из следов животных. Её слова звучат тревожно и настойчиво, будто заранее предупреждают о беде.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сказки особенно заметны повторения и простой разговорный тон. Они создают напряжение и напоминают: не всякая вода безопасна, а спешка часто подводит.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Мгновение, которое всё меняет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копытца — и уже не мальчик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Иванушка не выдерживает и пьёт воду из следа копытца. Почти сразу происходит чудо-превращение: вместо мальчика рядом с Алёнушкой оказывается козлёночек. Этот эпизод запоминается не только сказочностью, но и грустным уроком о том, что упрямство может обернуться бедой.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ошибка с большими последствиями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взгляд поступок кажется совсем коротким и почти случайным. Но именно он меняет весь ход истории. Сказка показывает: даже одна минута нетерпения способна привести к серьёзным переменам, если не слушать разумный совет.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Алёнушка в беде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Алёнушка остаётся рядом с братом даже после беды. Она не думает о себе и продолжает заботиться о младшем, хотя сама оказывается очень уязвимой.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появляется злая ведьма, которая обманывает девушку и ведёт её к несчастью. Алёнушка доверчива, но не зла и не труслива, поэтому вызывает сочувствие.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показывает тихую силу: терпение, верность и доброту. Для младших школьников это важный пример того, как забота о близком помогает не сдаваться.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события сказки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цепочка от опасного желания к спасению и надежде.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627" y="3197877"/>
            <a:ext cx="189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16011"/>
            <a:ext cx="202200" cy="179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Алёнушка — заботливая сестра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брате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Алёнушка думает прежде всего об Иванушке. Она предупреждает его, переживает за него и старается уберечь от опасности, даже когда сама устаёт и тревожится.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Алёнушка кажется тихой и мягкой, но в ней есть стойкость. Она не бросает брата и продолжает идти дальше, хотя путь становится всё труднее.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Разумный совет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слова звучат как важное предупреждение. Алёнушка понимает, что осторожность спасает от беды, и учит младшего не торопиться, когда решение может быть опасным.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Алёнушки напоминает, что семья держится на верности и поддержке. Она остаётся рядом с братом не из обязанности, а по-настоящему по-доброму и сердечно.
</a:t>
            </a:r>
            <a:endParaRPr lang="en-US" sz="10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Иванушка — маленький и упрямый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Иванушка показан маленьким, доверчивым и очень жаждущим. Он не хочет зла, но не умеет терпеть и легко поддаётся минутному желанию.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поступок кажется почти детским капризом, однако сказка показывает серьёзные последствия. Одна неосторожность меняет жизнь героев и приносит много тревоги.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Иванушки помогает понять: слушать старших важно, особенно когда речь идёт об опасности. Иногда лучше немного подождать, чем потом жалеть о спешке.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в сказке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Жаркая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идут по дороге, устают и чувствуют сильную жажду. С самого начала обычная прогулка становится похожей на испытание.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Чудесное превращение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того как Иванушка пьёт из следа копытца, он превращается в козлёночка. Волшебство делает ошибку видимой и очень заметной.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обман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Ведьма приходит в историю как источник беды. Её хитрость противопоставлена доброте Алёнушки, и это сразу показывает, где правда, а где зло.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спасение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беды сказка не становится мрачной. Чудесный мир помогает героям пройти через испытания и вернуться к добру и верности.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лес и речка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важен образ воды. Именно рядом с водой происходят главные события, и она становится не просто частью пейзажа, а знаком опасности и испытания.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жара и жажда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сказки природа помогает почувствовать усталость героев. Жара и длинная дорога делают путь тяжёлым, а потому тревога Алёнушки звучит особенно заметно.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помогает рассказать сказку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41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704625"/>
            <a:ext cx="324900" cy="288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сказочный ритм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звучат снова и 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фразы делают рассказ напевным и понятным. Ребёнок сразу замечает главное предупреждение Алёнушки и легче запоминает, почему брату нельзя было торопиться.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 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звучат обычные разговорные слова и ласковые обращения. Они создают ощущение близости, будто герои разговаривают прямо с читателем, без лишней книжной торжественности.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ритм делает текст удобным для чтения вслух. Повторы и чёткие фразы помогают младшим школьникам быстрее запомнить сюжет, любимые выражения и важные уроки истории.
</a:t>
            </a:r>
            <a:endParaRPr lang="en-US" sz="11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сказки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тема — забота о родных. Алёнушка всё время думает о брате, предупреждает его и старается уберечь от беды, даже когда сама оказывается в опасной ситуации.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— испытание и ответственность. Иванушка не выдерживает запрета, и его маленькая ошибка превращается в большое несчастье, показывая, как важно думать о последствиях поступков.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тема — обман и справедливость. Злая ведьма действует хитро, но её коварство не остаётся без ответа, потому что добро в сказке всё-таки оказывается сильнее.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тема — верность и терпение. Герои проходят через разлуку и тревогу, но не теряют надежды. Именно любовь помогает им пройти трудный путь до спасения.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маленький поступок приводит к большой беде, поэтому сказка особенно ясно учит осторожности, терпению и внимательности к близким.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нарушенный запрет меняет судьбу героев и показывает, как важно слушать разумный совет.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сказки «Сестрица Алёнушка и братец Иванушка» в обработке А. Н. Толстого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А. Н. Толстой обработал народную сказку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сохранил народный сюжет, но сделал его особенно плавным и удобным для школьного чтения. События идут последовательно, без лишней сложности и длинных отступлений.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обработки стал яснее и мягче: в нём остались простые слова, повторения и живые интонации, которые помогают детям легко следить за героями и их поступками.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не исчезли главные черты народной сказки — чудо, тревога, доброе сердце и нравственный урок. Поэтому история звучит близко детям и хорошо запоминается.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сказка тревожит: жалко Алёнушку, страшно за Иванушку, хочется крикнуть героям: «Не спешите!» Но именно это напряжение делает историю по-настоящему живой и запоминающейся.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надежда. Несмотря на беду, в сказке остаётся светлое чувство: добро не сдаётся, а любовь и верность помогают ждать спасения и верить в счастливый конец.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сказка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эпизоды для запоминания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94856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Дорога и жара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Алёнушка и Иванушка идут по дороге, устают и сильно хотят пить. С самого начала чувствуется тревога и ожидание испытания.
</a:t>
            </a:r>
            <a:endParaRPr lang="en-US" sz="927" dirty="0"/>
          </a:p>
        </p:txBody>
      </p:sp>
      <p:sp>
        <p:nvSpPr>
          <p:cNvPr id="9" name="Text 3"/>
          <p:cNvSpPr txBox="1"/>
          <p:nvPr/>
        </p:nvSpPr>
        <p:spPr>
          <a:xfrm>
            <a:off x="2566348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Нарушение запрета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Сестра просит брата потерпеть и не пить из следов животных, но он не выдерживает. Этот момент становится началом беды.
</a:t>
            </a:r>
            <a:endParaRPr lang="en-US" sz="927" dirty="0"/>
          </a:p>
        </p:txBody>
      </p:sp>
      <p:sp>
        <p:nvSpPr>
          <p:cNvPr id="10" name="Text 4"/>
          <p:cNvSpPr txBox="1"/>
          <p:nvPr/>
        </p:nvSpPr>
        <p:spPr>
          <a:xfrm>
            <a:off x="4737841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Превращение и обман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Иванушка превращается в козлёночка, а Алёнушка остаётся одна и сталкивается с обманом ведьмы. Сюжет становится ещё печальнее.
</a:t>
            </a:r>
            <a:endParaRPr lang="en-US" sz="927" dirty="0"/>
          </a:p>
        </p:txBody>
      </p:sp>
      <p:sp>
        <p:nvSpPr>
          <p:cNvPr id="11" name="Text 5"/>
          <p:cNvSpPr txBox="1"/>
          <p:nvPr/>
        </p:nvSpPr>
        <p:spPr>
          <a:xfrm>
            <a:off x="6909333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Разлука и надежда на спасение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Козлёночек ищет сестру, а правда постепенно раскрывается. Финал показывает, что верность и добро помогают героям пережить испытание.
</a:t>
            </a:r>
            <a:endParaRPr lang="en-US" sz="9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легко запоминается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всего несколько ярких событий, и они идут очень понятно: дорога, предупреждение, ошибка, беда и надежда на спасение. Такой порядок легко удержать в памяти.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сразу запоминаются благодаря простым и выразительным образам: заботливая сестра, упрямый младший брат, козлёночек и злая ведьма. Каждый персонаж говорит сам за себя.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построен на сильных чувствах: тревоге, жалости, сочувствии и радости от надежды. Когда эмоции яркие, история остаётся в памяти гораздо дольше.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короткая и образная, поэтому её удобно пересказывать. Дети легко представляют дорогу, воду и лес, а значит, быстро вспоминают и весь сюжет.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жизнь школьника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 советы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взрослые иногда предупреждают не зря. Если внимательно слушать разумные слова, можно избежать неприятностей и не попасть в беду из-за спешки.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младших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Алёнушка показывает, как важно беречь тех, кто слабее или младше. В школе это помогает быть внимательным к одноклассникам и не оставлять друзей без поддержки.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учит, что вместе легче пережить трудности. Когда рядом есть понимание и доброжелательность, даже неприятная ошибка не становится концом истории.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признавать ошибку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Иванушка ошибается, но его поступок становится важным уроком. Для школьника это напоминание: признать промах и сделать вывод гораздо лучше, чем упрямо повторять его.
</a:t>
            </a:r>
            <a:endParaRPr lang="en-US" sz="10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сказки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сказке — это не просто часть пейзажа, а знак испытания. Именно рядом с водой герой нарушает запрет и попадает в беду.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показывает трудный путь Алёнушки и Иванушки. По ней герои идут усталые и тревожные, а вместе с ними меняется и настроение всей истории.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Козлёночек и Алёнушка запоминаются особенно сильно: он — маленький и беззащитный, она — терпеливая и верная. Эти образы помогают сразу почувствовать смысл сказки.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учит беречь друг друга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любовь, забота и верность сильнее хитрости. В семье важно слушать друг друга, не спешить и помнить, что маленькая ошибка может иметь большие последствия.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2026-05-24T07:01:19Z</dcterms:created>
  <dcterms:modified xsi:type="dcterms:W3CDTF">2026-05-24T07:01:19Z</dcterms:modified>
</cp:coreProperties>
</file>