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организмов: общий обзор и значимость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разнообразие и поддерживает жизнь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возникло около 1,2 миллиарда лет назад у простейших организмов. Климатические и экологические изменения древних морей стимулировали его развитие. Сейчас этот способ распространён у растений, животных, грибов и некоторых бактерий, обеспечивая адаптацию видов к разным условиям.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эволюция полового размножения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— начало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этапе формируются гаметы — особые половые клетки. У животных и растений этот процесс происходит по-разному, но всегда направлен на создание наследственной основы для следующего поколения.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— путь к оплодотворению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мужского и женского пола соединяются в процессе оплодотворения. Это событие объединяет наследственные материалы родителей, закладывая основу для уникального организма.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из зиготы — становление нового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Оплодотворённая яйцеклетка — зигота — начинает делиться и развиваться, давая начало полноценному организму. Этот этап завершает цикл полового размножения, обеспечивая появление нового поколения.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644" y="1162275"/>
            <a:ext cx="10046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5500" y="1162275"/>
            <a:ext cx="13395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гамет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подвижные клетки, обеспечивающие доставку мужской генетической информации.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клетки с запасом питательных веществ для поддержки развития будущего организма.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несёт половину хромосом набора, что обеспечивает наследственность.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посредством мейоза во всех организмах с половым размножением.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мейоза — образование гамет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деления клетки для создания половых клеток с половинным набором хромосом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количество хромосом вдвое, обеспечивая передачи уникального набора от каждого родителя.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кроссинговера во время профазы смеси ядерных хромосом создают новые комбинации генов.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при делении обеспечивает разнообразие потомства у одного вида.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 в генетическом разнообразии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Фертильность — способность организма производить жизнеспособные гаметы, готовые к слиянию.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Фертильность и оплодотворение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при слиянии мужской и женской гамет, формируя зиготу с полным набором хромосом.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оплодотворение может происходить внутри организма или во внешней среде, например в воде.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оплодотворение запускает процесс развития нового организма, обеспечивая наследованность признаков.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оплодотворение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тела матери и характерно для млекопитающих, птиц и рептилий, обеспечивая защиту потомства на ранних этапах.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реализуется в воде, например у рыб и амфибий — гаметы сливаются вне организма, что требует массового выпуска.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двух способов размножения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 и адаптацию, несмотря на меньшую скорость versus бесполое.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адаптивность видов благодаря появлению генетически разнообразного потомства, способного выживать в изменчивых условиях.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вероятность накопления вредных наследственных мутаций через смешивание генов родителей.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возникновение новых признаков, что способствует эволюции и повышению устойчивости популяций.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больше времени и энергии на поиск партнёра. Процесс занимает длительный период и затрачивает значительные ресурсы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Особям необходимо найти партнёра противоположного пола для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жизнеспособность видов даже в изменяющихся и экстремальных условиях.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и растений размножаются половым способом, что подчёркивает его эволюционную важность для адаптации и выживания.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«Эволюционная Биология»,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организмов, использующих половое размножение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часто крупнее самок, что связано с поиском и защитой партнёрши, например, у лосей и оленей.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тела может значительно отличаться: павлины демонстрируют яркие перья для привлечения самок.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украшений или специальных образований, как грива у львов, служит сигналом силы и здоровья.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отражаются и в поведении: самцы могут проявлять активность в ухаживании за самками и территориальной защите.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полового диморфизма у животных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формируют стабильные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гнездования птицы создают пары, где оба родителя заботятся о потомстве, обеспечивая выживаемость птенцов в опасных условиях.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часто объединяются в стаи или семьи для защиты молодняка и поддержки в трудных экологических условиях.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у рыб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разные подходы: от массового откладывания икры до заботы о гнезде, что влияет на число и выживаемость потомков.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у животных: разнообразие стратегий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содержит мужские (тычинки) и женские (пестики) органы, обеспечивающие формирование гамет и опыление.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семя, а распространение обеспечивается ветром, насекомыми или животными.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у цветковых растений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способствует генетическому разнообразию и повышает адаптивные возможности растений.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обеспечивает размножение при отсутствии опылителей, но снижает разнообразие.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Насекомые-опылители, такие как пчёлы и бабочки, играют ключевую роль, перенося пыльцу между растениями.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опыления и их 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Организмы-гемафродиты обладают мужскими и женскими органами, что повышает шансы размножения при маленькой популяции.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дождевые черви, которые во время контакта обмениваются гаметами для увеличения потомства.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зависимость от поиска партнёров и поддерживает численность видов в неблагоприятных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и его биологические преимущества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размножение из неоплодотворённой яйцеклетки, позволяющее быстро увеличить численность вида.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особенности и примеры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тлей партеногенез активен в весенний период, обеспечивая стремительный рост популяции.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и рыбы применяют этот способ во время кризисов, когда количество самцов ограничено.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при этом генетически идентично матери, что ограничивает генетическое разнообразие.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устойчивость жизни на Земле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смешивание генов создаёт разнообразие видов, что помогает адаптироваться к изменяющейся среде.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Земли именно виды с половым размножением выживали после массовых вымираний и доминировали.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полового размножения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развитию новых признаков и поддерживает биоразнообразие, обеспечивая жизнеспособность и эволюционный успех организмов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2026-05-08T18:05:14Z</dcterms:created>
  <dcterms:modified xsi:type="dcterms:W3CDTF">2026-05-08T18:05:14Z</dcterms:modified>
</cp:coreProperties>
</file>