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покос у Бунина становится образом живой России, сохранённой в памяти.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«Косцы» И. А. Бунина: природа, труд и память о Родине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 эмиграции: память о России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Написанные в 1921 году «Косцы» рождаются из эмигрантского опыта: Бунин возвращается к крестьянскому труду, летнему полю и старой деревне, превращая воспоминание в лирическое размышление о времени, народе и утраченной родине.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сосновом бору и на опушке, рядом с полем. Жаркий летний день подчёркивает напряжённость работы и ясность открытого пространства.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ситуация и место действия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наблюдает косцов со стороны и подробно фиксирует траву, дорогу, лес, воздух и вечерний простор. Сцена воспринимается как живая, зримая и осязаемая.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пространство создаёт образ естественной, свободной России, где человек, земля и труд существуют в едином ритме и неразделимом жизненном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артель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Косцы показаны не как отдельные фигуры, а как единый трудовой коллектив. Их движения точны, согласованы и подчинены общему ритму работы.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косцов как коллективного героя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поведении нет нарочитой героики. Бунин подчёркивает спокойную уверенность, выносливость и внутреннюю собранность людей, для которых труд естествен и органичен.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смысловой и эмоциональный фон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Сосновый бор создаёт ощущение тишины, устойчивости и природной глубины. Он не отделён от человека, а включён в общее состояние летнего дня.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жара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жар делает сцену почти физически ощутимой. Он передаёт напряжение покоса и одновременно наполняет мир ясностью, полнотой и жизненной силой.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сено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сена и густая трава усиливают чувственную достоверность текста. Через эти детали читатель словно входит в самую ткань деревенского лета.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становится носителем памяти о России. Бунин показывает, что чувство Родины рождается из конкретных природных впечатлений, а не из абстрактных символов.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важны удары кос, шорох срезаемой травы и перекликающиеся голоса. Звук не сопровождает действие, а организует его внутренний ритм.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рассказа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косцов придаёт сцене музыкальность и ощущение согласованной общности. Оно звучит как естественное продолжение труда, а не как внешнее украшение.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звуковым образам труд, природа и человеческое чувство сливаются в единое художественное переживание, создавая редкую для прозы Бунина музыкальную цельность.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помогают Бунину превратить бытовую сцену в образ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у Бунина работает на обобщение: повседневное становится символом народной жизни и памяти о Родине.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А. Бунина «Косцы» (1921)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«Косцах» показан не как тяжёлое принуждение, а как естественное состояние человека. Он воспринимается почти как праздник согласия с землёй.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в рассказе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Косцы работают свободно и уверенно, без внешнего пафоса. Их достоинство раскрывается через точность движения, спокойную силу и внутреннюю дисциплину.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соединяет труд с нравственной красотой народа. В этом образе важны не только физическая выносливость, но и глубокая жизненная укоренённость.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рассказе нет одного главного центра: смысл рождается из равновесия пейзажа, труда и памяти.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содержательных мотивов рассказа И. А. Бунина «Косцы»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рассказа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природа, труд и воспоминание о России; именно их сочетание создаёт лирическую глубину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одновременно наблюдает сцену и хранит личную память. Его взгляд внимателен к подробностям, но не холоден: за ним чувствуется внутренняя вовлечённость.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и его переживание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восхищение, тихая печаль и благодарность за увиденную красоту. Эти чувства не конфликтуют, а создают особую, сдержанную лирическую интонацию.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переживание Бунин утверждает: Россия живёт не только в истории, но и в звуках, запахах, движении и мгновениях, которые остаются в памяти навсегда.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авторское чувство в рассказе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косцами постепенно превращается в личное и национальное переживание: от внешней сцены — к памяти о Родине.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текст на точных эпитетах и повторах, которые передают плавность летнего покоса и делают сцену зримой, почти осязаемой для читателя.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метафоры помогают увидеть в обычной работе не бытовой эпизод, а цельный образ народной жизни, наполненной внутренней гармонией и достоинством.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особенно важна: шорох травы, удары кос и пение косцов создают ритм, который как будто организует само повествование.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Зрительные, слуховые и обонятельные детали соединяются в единую картину, благодаря которой покос становится художественным символом России, сохранённой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образах повседневного мира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 пространство родной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Родина открывается не через торжественные знаки, а через поле, жаркий воздух и дорогу у леса. Эти детали кажутся простыми, но именно они создают ощущение подлинной и близкой России, узнаваемой по личному опыту, а не по книгам.
</a:t>
            </a:r>
            <a:endParaRPr lang="en-US" sz="102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Материальный мир как носитель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трава, запах сена и вечерний простор у Бунина значат больше, чем фон действия. Через них писатель показывает, что живая Россия существует в конкретных впечатлениях, а не в отвлечённых понятиях, и поэтому особенно дорога памяти.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песня как часть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работа косцов не отделена от красоты мира: она входит в него естественно, как дыхание летнего дня. В этом соединении труда, движения и песни возникает образ страны, где ценность человека видна в его отношении к земле и делу.
</a:t>
            </a:r>
            <a:endParaRPr lang="en-US" sz="10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красоты и утраты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покос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возникает гармоничная картина труда и природы: всё кажется цельным, живым и естественным.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восхищения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Созерцание косцов и летнего простора рождает чувство красоты, которое хочется удержать как редкий, драгоценный опыт.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прошлым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восхищением проступает тихая скорбь: увиденная Россия осознаётся как мир, уже уходящий в память.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образов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показывает, как частное впечатление превращается в обобщённый образ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связаны между собой и создают не бытовую сцену, а цельное эмоциональное представление о России и её памяти.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А. Бунина «Косцы»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своеобразие рассказа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«Косцы» построены как рассказ с минимальным сюжетом, где главное событие — не действие, а переживание увиденного и услышанного.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текст напоминает лирическую миниатюру: каждая деталь работает на настроение, а не на развитие интриги или конфликта.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заметны черты философского воспоминания, потому что автор размышляет о времени, памяти и необратимости утраченного мира.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жанровый сплав позволяет Бунину показать, как обычная деревенская сцена раскрывает народный характер и личное чувство Родины.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усиливает эффект присутствия за счёт точных чувственных впечатлений, поэтому читатель не только видит сцену, но и словно находится внутри неё.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художественной структуры рассказа И. А. Бунина «Косцы»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художественные коды текста
</a:t>
            </a:r>
            <a:endParaRPr lang="en-US" sz="226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нагрузку несут зрительный и звуковой коды; они формируют лирическую атмосферу, а остальные детали закрепляют чувство живой реальности.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ощущает свою принадлежность к Родине: через исторические события или через повседневный труд, природу, память и живые впечатления, которые формируют личную связь с местом.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для анализа на уроке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 в рассказе воспринимается как источник красоты: Бунин показывает не тяжесть работы, а её ритм, мастерство и внутреннее достоинство, выражающие нравственную силу народа.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в короткой сцене передать судьбу целой страны: «Косцы» убеждают, что через конкретную деталь, песню и пейзаж раскрывается и уходящий мир, и авторское чувство утраты.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в творчестве Бунина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«Косцы» принадлежат к числу произведений, где особенно ясно видно бунинское умение превращать точную бытовую деталь в образ большой исторической и духовной значимости.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соединяются лирическая интонация и философская глубина: внешне простая сцена становится размышлением о Родине, памяти и уходящем укладе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отчётливо слышна музыкальность бунинской прозы: ритм фразы, звуковые повторы и тонкие наблюдения создают впечатление внутренней мелодии текста.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«Косцы» помогают понять главные особенности Бунина: внимание к ощущению, к красоте мира и к неуловимому состоянию утраченного.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что Россия живёт в труде, природе, песне и памяти. «Косцы» учат видеть в обычном дне не только красоту, но и духовную связь человека с Родиной.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«Косцы»: рассказ о красоте, памяти и Родине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2026-05-20T03:25:44Z</dcterms:created>
  <dcterms:modified xsi:type="dcterms:W3CDTF">2026-05-20T03:25:44Z</dcterms:modified>
</cp:coreProperties>
</file>