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Наполеона и крах империи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1812–1815 годов изменила судьбу Европы.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1812–1815 стали переломом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1812 году Наполеон господствовал над большой частью Европы, но его сила держалась на войнах, союзах и страхе соперников. Поход в Россию показал пределы этой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 Французская империя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к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стал императором Франции в 1804 году и сосредоточил власть в своих руках. Его государство быстро выросло, но оставалось зависимым от побед на поле боя.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под 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империя контролировала или подчиняла многие территории Европы. Однако удерживать их удавалось не миром, а военной силой, союзными договорами и давлением на побеждённые страны.
</a:t>
            </a:r>
            <a:endParaRPr lang="en-US" sz="1253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выглядел прочным, пока Франция побеждала. Но любая серьёзная неудача могла разрушить систему, основанную на постоянной мобилизации и личном авторитете Наполеона.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поход в Россию стал не просто очередной кампанией, а проверкой всей империи на прочность. Именно она показала, насколько опасной была ставка на бесконечную войну.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1807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Тильзитского мира, после которого отношения двух держав постепенно ухудшались.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Тильзитский мир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1807 год — именно тогда Франция и Россия стали союзниками, но к 1812 году это соглашение почти утратило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Наполеон пошёл на Россию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хотел заставить Россию строго соблюдать континентальную блокаду. Без этого Франция теряла давление на Британию, а экономическая система империи слабела.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целью было сохранить контроль над Европой. Если Россия открыто ослабит послушание, другие государства тоже начнут сомневаться в силе французского императора.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рассчитывал на быструю победу и выгодный мир. Он ожидал, что решительное наступление сломит сопротивление, а кампания завершится за одну короткую летнюю операцию.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89854"/>
            <a:ext cx="3812100" cy="19452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сторон и проблема снабжения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Наполеона была огромной, но её снабжение на российских просторах оказалось крайне трудным. Войско шло далеко от своих складов и быстро теряло силы.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армии был многонациональным, но решающим препятствием стало снабжение: именно расстояния и нехватка ресурсов подтачивали наступление.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Отечественной войны 1812 года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развивалось вторжение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кампании 1812 года по материалам хронологии войны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и Бородино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Смоленский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стал важной остановкой на пути французской армии. Бои здесь показали, что русские не собираются сдавать страну после первого удара, а война будет долгой и тяжёлой.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решающего боя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Смоленска Наполеон продолжил наступление, надеясь на решающее сражение. Он стремился заставить русскую армию принять бой и тем самым открыть дорогу к политической победе.
</a:t>
            </a:r>
            <a:endParaRPr lang="en-US" sz="980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без развязки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стало самым крупным сражением кампании. Потери были очень большими, но русская армия не была уничтожена, и Наполеон не получил того результата, на который рассчитывал.
</a:t>
            </a:r>
            <a:endParaRPr lang="en-US" sz="9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вошёл в Москву после тяжёлого Бородинского сражения и ожидал, что столица заставит Россию просить мира. Но город оказался пустым, а победа — не той, на которую он рассчитывал. Вместо триумфа началось тревожное ожидание.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без капитуляции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французская армия стояла в Москве, никаких выгодных переговоров не последовало. Солдаты жили среди разрушенных улиц и пустых домов, а время работало против Наполеона. Чем дольше он ждал, тем слабее становилось его положение.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которая ослабила армию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должна была стать символом успеха, но превратилась в знак ошибки. Наполеон увидел, что одной взятой столицей войну не закончить, и что удерживать далёкий город намного труднее, чем его занять.
</a:t>
            </a:r>
            <a:endParaRPr lang="en-US" sz="95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несбывшейся победы
</a:t>
            </a:r>
            <a:endParaRPr lang="en-US" sz="134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ставка Наполеона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вступление в Москву не спасло Наполеона от отступления.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кампании 1812 года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1812 году Москва быстро превратилась из трофея в ловушку: ожидание мира не принесло результата.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у реки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переправе через Березину французская армия оказалась прижатой к реке и вынуждена строить мосты под огнём противника. Паника, холод и нехватка времени усилили потери.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Березину удалось переправить лишь часть войск и обозов. Многие солдаты погибли в воде, замёрзли на берегах или были отрезаны от основных сил.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боеспособности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переправы армия уже не была прежней силой: она потеряла строй, боеспособность и значительную часть офицеров. Отступление стало неорганизованным бегством к границе.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Березина: поворот в катастрофу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поражение стало неизбежным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действовали вместе: чем дальше армия уходила вглубь России, тем сильнее ощущались голод, усталость и невозможность быстро пополнить запасы.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фактор не был единственной причиной поражения; вместе они сорвали план быстрой кампании и разрушили армию на марше.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истории и обобщающим историческим исследованиям
</a:t>
            </a:r>
            <a:endParaRPr lang="en-US" sz="667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после 1812 года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мифа о непобедимости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кампании 1812 года многие правительства убедились, что Франция не непобедима. Это ослабило страх перед Наполеоном и сделало сопротивление его власти более открытым.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бывших союзников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Государства, ранее вынужденные подчиняться Франции, начали искать удобный момент для выхода из зависимости. Политика союзов стала быстро меняться в пользу противников Наполеона.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коалиции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и Россия усилили сотрудничество, а затем к ним присоединились новые силы. Формировалась широкая антифранцузская коалиция, способная вести долгую войну.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усилился национальный подъём: войну против Наполеона всё чаще воспринимали как борьбу не только государств, но и народов за освобождение.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Шестой коалиции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коалиция объединила крупнейшие державы, которые решили действовать совместно против Наполеона и его союзной 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Коалиция сочетала военную силу континентальных держав и ресурсы Великобритании, поэтому Франции стало труднее удерживать прежнее превосходство.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состав участников коалиции по итогам войн 1813–1814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тысяч
</a:t>
            </a:r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военнослужащих и их союзников сошлись в крупнейшем сражении европейских войн того времени.
</a:t>
            </a:r>
            <a:endParaRPr lang="en-US" sz="4088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и учебные оценки участников «Битвы народов» под Лейпцигом, 1813 год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под Лейпцигом показало, что против Франции уже действует не одна держава, а широкий союз. После этого Наполеон потерял контроль над Германией.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апреля 1814
</a:t>
            </a:r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 этот день Наполеон отказался от престола Франции.
</a:t>
            </a:r>
            <a:endParaRPr lang="en-US" sz="4474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событий 1814 года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Наполеона в 1814 году стало результатом военного давления союзников и утраты поддержки внутри страны. Ссылка на Эльбу показала конец его первой империи.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 Эльбы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феврале 1815 года Наполеон покинул Эльбу и высадился во Франции, где к нему быстро присоединились части армии и сторонники. Его возвращение стало неожиданностью для Европы.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снова перешёл под его контроль без крупного боя, но прежняя опора уже исчезла. Политическая обстановка изменилась, а противники действовали быстрее и согласованнее.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новой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сразу начали готовиться к новой войне. Наполеон понимал, что следующая кампания будет решающей, но времени и ресурсов уже не хватало.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дней: возвращение к власти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Ватерлоо и окончательный разгром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вступила в кампанию уставшей и ослабленной предыдущими войнами. Наполеон надеялся разгромить союзников по отдельности, но против него действовали уже согласованно.
</a:t>
            </a:r>
            <a:endParaRPr lang="en-US" sz="980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Упущенное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боя решающую роль сыграли промедления и ошибки в управлении войсками. Французам не удалось навязать противнику удобный для себя ход сражения.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крах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при Ватерлоо император потерял последнюю возможность вернуть власть. Вскоре он отрёкся вторично, и Французская империя окончательно завершилась.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развивался крах Французской империи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событий 1812–1815 годов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триумфа к падению Европы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1812 года показал пределы власти Наполеона: военная мощь без надёжного снабжения и поддержки союзников быстро ослабевает. После этого Европа вошла в новую эпоху.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2026-07-26T00:24:10Z</dcterms:created>
  <dcterms:modified xsi:type="dcterms:W3CDTF">2026-07-26T00:24:10Z</dcterms:modified>
</cp:coreProperties>
</file>