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суть процесса и научное значение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Целенаправленное улучшение организмов через генетику для устойчивого развития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научные основы селекции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началась с одомашнивания растений и животных тысячи лет назад. Мендель в XIX веке сформировал законы наследования, положившие начало современной генетике и селекции.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задачи селекции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изучает создание и совершенствование сортов растений, пород животных и штаммов микроорганизмов для удовлетворения потребностей человека.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цель — повышение урожайности и продуктивности, обеспечивая устойчивость к болезням и неблагоприятным условиям.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 продукции обеспечивается через отбор по наследственным признакам и адаптацию организмов к среде.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задача — формирование устойчивых, продуктивных форм, способных удовлетворять современные запросы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селекции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растения: основа агросектора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рис, кукуруза и картофель являются базовыми объектами селекции. Улучшение этих культур направлено на повышение урожайности и качества пищевых продуктов.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животные и продуктивность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пород крупного рогатого скота, свиней и птицы ориентировано на повышение молочной и мясной продуктивности, а также устойчивость к заболеваниям.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микроорганизмы: биотехнологический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дрожжи селекционируются для производства антибиотиков, витаминов и ферментов, что важно для медицины и пищевой промышленности.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селекции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 на молекулярном, клеточном и организменном уровнях лежат в основе селекционного процесса.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создает новые варианты генов, обогащающие генетический фонд селекционных объектов.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 рецессивные аллели влияют на проявление признаков, а гетерозиготность способствует гибкости наследования.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гибридизации, отбора и мутагенеза позволяют создавать генотипы с улучшенными характеристиками.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селекции: отбор и гибридизация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 индивидуальный отбор используются для закрепления желаемых признаков в последовательных поколениях.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полезные свойства разных форм, создавая гибридное потомство с преимуществами родителей.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Тест-кроссы контролируют наследование признаков и помогают выявить лучшие комбинации генов для селекции.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селекции у растений и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варьируются в зависимости от объекта и целей, что отражается в степени их использования у растений и животных.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биологических особенностей и селекционных задач каждого объекта.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«Селекция»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селекции растений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революция и высокоурожайные сорта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Нормана Борлауга привели к созданию сортов пшеницы и риса с существенно повышенной урожайностью и устойчивостью к неблагоприятным условиям.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болезням и вредителям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Выведены сорта картофеля и кукурузы, устойчивые к фитофторе и вредителям, что улучшает стабильность урожая и снижает потери при хранении.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ГМО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применяется для улучшения питательных качеств и технологичности растений, расширяя возможности традиционной селекции.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селекции 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Высокопродуктивные породы крупного рогатого скота, такие как голштинская и айрширская, обеспечивают значительный прирост молочной продукции.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внедрение искусственного осеменения и эмбриотехнологий способствует повышению мясной продуктивности свиней и птицы с улучшением генетических признаков.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культур за последние 70 лет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инновационных сортов и агротехники способствовало устойчивому росту производительности всех основных культур.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напрямую связан с научными достижениями в селекции и их практическим применением в сельском хозяйстве.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данные за 1950–2020 годы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селекции в обеспечении продовольственной безопасности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способствует увеличению производства пищевых продуктов благодаря созданию сортов и пород с повышенным содержанием питательных веществ и устойчивостью к неблагоприятным условиям.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адаптация сортов позволяет стабилизировать урожаи, снижая риски голода и экономические колебания, что критически важно для растущего населения Земли.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селекции расширяется ассортимент культивируемых растений и животных, что обеспечивает продовольственную устойчивость и разнообразие пищевых ресурсов во всем мире.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 в современной селекции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изменять генетический материал, вводя или удаляя гены для улучшения признаков организмов с высокой точностью и скоростью.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Трансгенез обеспечивает перенос отдельных генов между видами, расширяя генетические возможности и создавая уникальные сорта с новыми свойствами.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Маркерно-ассоциированный отбор ускоряет выявление нужных генотипов, сокращая время селекционных циклов и повышая эффективность выведения новых форм.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биотехнологий сопровождается обсуждением биоэтических вопросов и обязательной оценкой возможных экологических и здоровьесберегающих рисков.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как объекты селекции: достижения и применение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антибиотикопродуцирующих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штаммов Streptomyces spp. ведётся для увеличения выхода антибиотиков, что важно для медицины. Улучшенные микроорганизмы обеспечивают более эффективное и экономичное производство лекарств.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дрожжевых штаммов для пищевой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Путём селекции улучшаются дрожжи, используемые в хлебопечении и виноделии. Это позволяет контролировать брожение и улучшать вкус и качество продукции.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экологически безопасных микроорганизмов для удобрений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Выводятся штаммы бактерий, способствующих биологическому азотфиксации и разложению органических веществ, что снижает потребность в химических удобрениях и улучшает экологию.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различных стран в разработке ГМО культур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выращивания ГМО в данных странах отражает их стратегический вклад в биотехнологическую сельскохозяйственную сферу.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остаются доминирующим лидером по площади, за ними следуют страны с быстрорастущими аграрными сегментами, демонстрируя глобальное распространение ГМО.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ISAAA Global GMO Adoption Report 2022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защита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активно направлена на создание сортов, устойчивых к различным вредителям и заболеваниям, что позволяет уменьшить использование химических пестицидов и повысить экологичность производства.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гибридизации, мутагенеза и молекулярных маркеров обеспечивает эффективную защиту растений, снижая потери урожая и повышая стабильность агропроизводства.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её преимущества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гетерозиса проявляется в повышенной устойчивости гибридов к болезням и стрессам, обеспечивая стабильный рост и продуктивность в неблагоприятных условиях.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гибридизации широко распространено в растениеводстве и животноводстве для создания эффективных высокопродуктивных форм.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лучшие признаки родительских форм, что способствует созданию потомства с повышенной урожайностью и улучшенными качественными характеристиками.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аспекты современной селекции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биобезопасности и влияния генетических изменений на экосистемы становится ключевым в современной селекции.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патентования и монополизации генетических ресурсов затрагивают права фермеров на свободный доступ к семенам и животным.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обеспечить прозрачность научных исследований и доступность данных для общественности и заинтересованных сторон.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инновациями и сохранением биологического разнообразия требует постоянного этического контроля и международного сотрудничества.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нового сорта растения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селекционной работы по методу традиционной и современной селекции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вызовы селекции в XXI веке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устойчивых сортов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Актуальна селекция, направленная на создание засухоустойчивых, скороспелых и биофортифицированных растений. Это требуется для адаптации к климатическим изменениям и роста населения.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генетической базы за счёт диких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генетики диких видов помогает обеспечить новые признаки устойчивости и продуктивности, что открывает широкие возможности для селекционеров.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цифровых технологий и 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и больших данных позволяет улучшить эффективность селекционных процессов и принимать точные решения на основе комплексного анализа.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селекции для устойчивого развития и будущее науки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остаётся ключом к решению глобальных продовольственных и экологических задач, благодаря интеграции современных технологий и международного научного сотрудничества.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2026-05-10T02:29:27Z</dcterms:created>
  <dcterms:modified xsi:type="dcterms:W3CDTF">2026-05-10T02:29:27Z</dcterms:modified>
</cp:coreProperties>
</file>