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телевидение: vocabulary, channels, and popular shows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Великобритании: слова, каналы и любимые программы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долго остаётся частью британского быта: его смотрят всей семьёй, чтобы узнавать новости и отдыхать. От первых регулярных передач BBC до современных экранов на телефоне, ТВ в Британии менялось вместе с привычками зрителей.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в повседневной жизни Великобритании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слова о телевидении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Channel, programme, episode, series, presenter и audience — базовые слова, которые часто встречаются в разговорах о ТВ. Они помогают описывать канал, выпуск передачи, ведущего и тех, кто её смотрит.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зрители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удобно говорить watch TV, turn on the television и change the channel. Эти короткие выражения нужны каждый день, когда человек включает экран, выбирает передачу или переключает программу.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go live и on demand описывают разные способы просмотра. Go live означает прямой эфир, а on demand — просмотр тогда, когда удобно зрителю, без ожидания расписания.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для телевизионного контента чаще используют programme, а не program. Это небольшая, но полезная разница, которую легко заметить в названиях передач и телепрограммах.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news, cartoon, actor и remote control тоже очень полезны. Они встречаются в передачах для детей, в новостях, в сериалах и в бытовых ситуациях у телевизора.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93397"/>
            <a:ext cx="3848986" cy="18282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известные британские каналы можно разделить на общественные, коммерческие и детские.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телевидение сочетает разные типы каналов, поэтому зрители могут выбирать между новостями, обучением, развлечениями и детскими передачами.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британском вещании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телеканалы Великобритании и их роли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центр британского вещания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BBC в центре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Broadcasting House — главный дом BBC и один из самых узнаваемых адресов британского телевидения. Именно здесь связаны новости, редакции и ежедневная подготовка передач, которые потом видит вся страна.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 City и телевизионные студии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Television Centre в районе White City стал знаменитым студийным комплексом. Там снимали программы, которые смотрели миллионы зрителей, а сам комплекс надолго стал символом телевизионного Лондона.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 всей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Лондона выходили новости, студийные шоу и драмы для национальной аудитории. Поэтому город воспринимается не только как столица, но и как место, где британское телевидение формирует общий культурный фон.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жанры на британском ТВ охватывают и серьёзные, и развлекательные передачи.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драма выглядят самыми сильными жанрами, а детские программы и реалити-шоу занимают более узкие, но важные ниши.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 известности жанров в британском эфире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британских телепрограмм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 — Coronation Street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долгоживущих мыльных опер на телевидении. Сериал показывает повседневную жизнь обычных людей и стал важной частью британской телетрадиции.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1963 — Doctor Who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Научно-фантастический сериал о путешествиях во времени и космосе. Он известен во многих странах и считается одним из самых долгих проектов такого жанра.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 — EastEnders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Популярная BBC-мыльная опера о жизни в Лондоне. Сериал быстро стал заметным благодаря современным темам, городскому окружению и привычным жизненным ситуациям.
</a:t>
            </a:r>
            <a:endParaRPr lang="en-US" sz="1395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британские шоу, ставшие знаменитыми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телевизионная 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телевизионного производства и быстрого выпуска новостей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914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14850"/>
            <a:ext cx="328860" cy="2923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детские передачи обычно говорят медленно и ясно. Благодаря этому ученикам легче услышать знакомые слова, уловить структуру фраз и повторить их позже.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BBC Schools показывал учебные программы по языку, истории и науке. Такие передачи помогали детям учиться дома и показывали, что телевидение может быть не только развлекательным.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CBBC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CBBC показывает программы для детей постарше. Здесь есть сериалы, игры и короткие передачи, где речь звучит чётко, а сюжеты помогают легко следить за смыслом.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CBeebies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CBeebies создан для младших детей и использует простые истории, повторяющиеся фразы и яркие образы. Такой формат помогает запоминать слова без лишней сложности.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сюжеты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детском телевидении часто встречаются песни, считалки, задания и короткие объяснения. Это делает просмотр похожим на игру и помогает лучше понимать английскую речь.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телевидение и изучение английского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юмор на телевидении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комедия часто строится на шутках с двойным смыслом и неожиданными словами. Такой юмор помогает лучше заметить, как английский язык может звучать по-разному в одной и той же фразе.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сериалах смешные моменты возникают из обычных, но очень неловких событий. Зритель узнаёт повседневную жизнь и одновременно видит её с ироничной стороны.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Dry humour — это спокойный, иногда почти серьёзный способ шутить. Он особенно заметен в The Office и показывает, что смешное не всегда должно быть громким или очевидным.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Bean, The Office и Monty Python стали известны далеко за пределами Британии. Эти программы помогают запомнить английские выражения и увидеть, как юмор связан с культурой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цифрового перехода зрители всё чаще выбирают удобное время просмотра и смотрят передачи на разных устройствах.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 стало гибким: от единого эфира к просмотру по запросу и на мобильных экранах.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развития телевещания в Великобритании; цифровой переход завершён в 2012 году.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смотрят телевидение сегодня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новости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BBC News, ITV News и Channel 4 News остаются заметными источниками информации в Великобритании. Их часто смотрят вечером, когда семьи собираются дома и хотят узнать главные события дня.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новости важнее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новости особенно востребованы во время выборов, королевских событий, сильных штормов и крупных спортивных финалов. В такие моменты зрителям важно быстро получить проверенную информацию.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 доверяют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эфиром материалы обычно проходят редакторскую проверку. Это помогает уменьшить количество ошибок и делает телевизионные новости надёжными для семей, которые хотят понятное и аккуратное объяснение событий.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ученикам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новостей помогает узнавать полезные слова о политике, погоде, спорте и обществе. Кроме того, это хороший способ услышать чёткую британскую речь в реальном контексте.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485" y="2755985"/>
            <a:ext cx="3043031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известные примеры британских телепрограмм.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жанры с простыми примерами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разные жанры помогают понимать британское телевидение: от серьёзных историй до развлекательных и познавательных программ.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телевидение успешно сочетает развлечение и обучение, поэтому его жанры легко узнаются и детям, и взрослым.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голоса в Соединённом Королевстве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показывает жизнь Англии, Шотландии, Уэльса и Северной Ирландии. Благодаря этому зрители видят не только Лондон, но и другие города, традиции и повседневные темы.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BBC Scotland и S4C важны для местной культуры и языка. Такие каналы поддерживают региональную идентичность и делают британское телевидение более разнообразным и понятным для жителей разных районов.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разные акценты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новости и местные программы помогают услышать разные способы говорить по-английски. Это полезно для учеников, потому что они привыкают к настоящему звучанию языка.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не только столичное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программы создаются вне Лондона и рассказывают о местных событиях, школах, спорте и традициях. Так телевидение становится ближе к жизни обычных людей по всей стране.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Футбольный вечер у 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показывают важный футбольный матч, в британских домах часто включают телевизор заранее. Люди следят за игрой вместе с семьёй или друзьями, обсуждая каждый гол и каждый опасный момент. Такие трансляции особенно любят за живой и напряжённый ритм.
</a:t>
            </a:r>
            <a:endParaRPr lang="en-US" sz="1176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Вимблдон и большие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 Wimbledon привлекает зрителей, которые ценят не только спорт, но и традиции. Олимпийские игры и крупные национальные события тоже собирают большие аудитории. BBC и ITV передавали многие из этих программ, делая их доступными для всей страны.
</a:t>
            </a:r>
            <a:endParaRPr lang="en-US" sz="1226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на британском телевидении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обычно остаётся главным временем для семейного просмотра, а спортивные трансляции резко растут во время крупных турниров.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драма и новости, но спорт может обгонять другие жанры во время больших соревнований.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моделей просмотра британского телевидения; данные носят иллюстративный характер.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британцы смотрят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31570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54975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04" y="173193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847" y="1731934"/>
            <a:ext cx="237924" cy="317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59006"/>
            <a:ext cx="328860" cy="2630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Клэр Болдинг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Клэр Болдинг хорошо известна по спортивным репортажам и ведению программ. Она помогает зрителям следить за соревнованиями и объясняет события ясно и уверенно.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ведущие сделали британское телевидение узнаваемым и доверительным. Их голоса и манера речи часто становятся для учеников удобным примером настоящего английского.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Дэвид Аттенборо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стал известен как автор и рассказчик фильмов о природе. Его спокойная и очень чёткая речь помогает зрителям понимать научные темы и слушать красивый английский.
</a:t>
            </a:r>
            <a:endParaRPr lang="en-US" sz="1235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 Воган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 Воган был знаменитым радио- и телеведущим. Его уважали за тёплый стиль общения, юмор и умение разговаривать с самой разной аудиторией.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Грэм Нортон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Грэм Нортон ведёт интервью и развлекательные передачи. Он известен лёгкой манерой общения, быстрыми шутками и умением делать беседу живой и понятной.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люди британского телевидения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телестудии к экрану телефона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телевизионная программа проходит путь от съёмки до просмотра на разных устройствах.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Who, Sherlock и The Office стали популярны далеко за пределами Великобритании. Их смотрят в разных странах, потому что истории понятны, а герои запоминаются.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и идеи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телепередачи часто становятся образцом для других стран. Удачные форматы затем адаптируют, сохраняя основную идею, но меняя детали под местную аудиторию.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юмор узнают по сухим шуткам, игре слов и неловким ситуациям. Он повлиял на то, как люди по всему миру представляют английскую комедию.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качеству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и новостные программы из Великобритании ценят за внимательную подготовку и ясное объяснение. Это укрепило репутацию британского телевидения как серьёзного и понятного.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британское телевидение повлияло на мир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британское телевидение полезно для изучения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телевидение помогает учить язык через новости, комедии, спорт и детские программы. Оно знакомит с культурой страны, разными акцентами и современным способом смотреть передачи.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2026-05-30T18:38:10Z</dcterms:created>
  <dcterms:modified xsi:type="dcterms:W3CDTF">2026-05-30T18:38:10Z</dcterms:modified>
</cp:coreProperties>
</file>