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 гуманизм в Западной Европе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XIV–XVI века: человек и разум выходят в центр новой культуры, искусства и знаний.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возникновения Возрождения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XIV веку в Западной Европе усилились города, торговля и денежные отношения. Богатые купцы поддерживали художников и ученых. Ослабла феодальная раздробленность, росли университеты, а падение Константинополя в 1453 году приблизило интерес к античным рукописям.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— главная колыбель Возрождения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Флоренция: город труда и таланта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Флоренции Возрождение рано стало городской культурой. Ремесло, архитектура и живопись развивались благодаря спросу со стороны образованных заказчиков и постоянной конкуренции между мастерами.
</a:t>
            </a:r>
            <a:endParaRPr lang="en-US" sz="823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Венеция: порт знаний и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соединяла Европу с морскими торговыми путями. Там идеи быстро переходили от одного круга образованных людей к другому, а мастерство художников подпитывалось богатством города.
</a:t>
            </a:r>
            <a:endParaRPr lang="en-US" sz="881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память Древнего Рима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сохранял видимую связь с античностью: руины, традиции и политическая роль церкви. Обращение к наследию Древнего мира поддерживало интерес к образованию и художественной дисциплине.
</a:t>
            </a:r>
            <a:endParaRPr lang="en-US" sz="852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Милан: покровители и политическая 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Милане развитие искусства связывалось с амбициями правителей и возможностями столицы. Соперничество и покровительство ускоряли появление новых проектов в науке и культуре.
</a:t>
            </a:r>
            <a:endParaRPr lang="en-US" sz="8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гуманизм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— это интеллектуальное движение Возрождения, где в центре внимания человек: его разум, достоинство, свобода выбора и ответственность за свои решения.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не отвергал религию, но стремился к тому, чтобы человек мог мыслить самостоятельно. Такая позиция соединяла веру с критическим чтением и нравственным воспитанием.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активно изучали латинские и греческие тексты, античную историю, риторику и филологию. Для них образование становилось практическим инструментом формирования личности.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 и Джованни Боккаччо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Петрарка: к античности через личные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Петрарку часто называют одним из первых гуманистов Европы. Он собирал и изучал античные рукописи, а в собственных сочинениях обращался к внутреннему миру человека. Античное наследие для него становилось опорой для размышлений о чувствах и совести.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Боккаччо: земные люди вместо безличной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«Декамероне» Боккаччо показал людей живыми и разными: со слабостями, достоинствами и конкретными жизненными обстоятельствами. Он не уходил от повседневности, превращая рассказ в наблюдение за человеческой природой. Так постепенно смягчалась средневековая привычка к аскетическим образцам.
</a:t>
            </a:r>
            <a:endParaRPr lang="en-US" sz="11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изменило понимание человека: цениться начали не только происхождение и традиция, но и талант, труд, образование и творческая энергия личности. Это был поворот к активной позиции.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Распространился идеал «универсального человека», который соединял знание, художественный вкус, практические навыки и интерес к науке. Такая цель требовала систематического обучения и личной дисциплины.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всё чаще воспринималась как уникальная и неповторимая. В культуре усилилось внимание к земной жизни, индивидуальному успеху и славе, достигнутой собственными усилиями и мастерством.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 культуры Возрождения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и деятели Возрождения в Европе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традиция Возрождения складывалась раньше и ярче, но сеть идей быстро охватывала Германию и Францию.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центры как «узлы» культурной активности, видно: Возрождение было общим европейским процессом, а не только итальянским явлением.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схема: значения отражают сопоставление центров без количественных измерений (условные баллы).
</a:t>
            </a:r>
            <a:endParaRPr lang="en-US" sz="5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 язык новой эпохи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Возрождения художники опирались на линейную перспективу и стремились передавать пространство убедительно. Они изучали анатомию человека, чтобы фигуры выглядели правдоподобно и осмысленно.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новых тем закрепились портрет и мифологические сюжеты, а также изображение обнаженной фигуры. Нарастал интерес к современникам и городской жизни, где человек проявлялся в конкретном социальном окружении.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объёма использовали светотень: так сцены становились глубже и эмоциональнее. Реализм касался не только лица и тела, но и окружающей среды и архитектуры.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сюжеты сохраняли важность, но характер героя менялся: он выглядел сильной, выразительной личностью. Искусство Возрождения утверждало красоту, гармонию и творческие возможности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Винчи, Микеланджело и Рафаэль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Леонардо: искусство, природа и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объединял творчество с научным интересом и внимательным наблюдением природы. Среди его самых известных работ — «Тайная вечеря» и «Мона Лиза», где соединяются выразительность и точность.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Микеланджело и Рафаэль: масштаб и гармония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Микеланджело Буонарроти создавал монументальные образы человека в скульптуре и живописи, включая «Давида» и росписи Сикстинской капеллы. Рафаэль Санти прославился ясностью композиции, особенно во фресках ватиканских станц.
</a:t>
            </a:r>
            <a:endParaRPr lang="en-US" sz="9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Иоганна Гутенберга с подвижными литерами ускорил доступ к античным сочинениям, Библии, учебникам и гуманистическим трактатам.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появления книгопечатания в Европе: около 1450 года (общеизвестная в учебных курсах точка отсчёта).
</a:t>
            </a:r>
            <a:endParaRPr lang="en-US" sz="628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1450 года
</a:t>
            </a:r>
            <a:endParaRPr lang="en-US" sz="6441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печати тексты стало легче тиражировать и быстрее распространять среди читателей.
</a:t>
            </a:r>
            <a:endParaRPr lang="en-US" sz="21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распространения гуманистических идей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сохранённых античных текстов — через изучение, переводы и печать к образованию, литературе и общественной мысли по всей Европе.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Возрождение охватывало Нидерланды, Германию, Францию и Англию в XV–XVI веках. Гуманизм здесь теснее связывался с нравственными вопросами, повседневностью и внутренней жизнью человека, чем в Италии.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Возрождение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Эразм Роттердамский связывал образование с критикой невежества и призывал очищать христианство от формализма. Его идеи делали книгу и мысль инструментом морального совершенствования общества.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 в «Утопии» описал идеальное устройство общества, а Альбрехт Дюрер соединил мастерство художника с требовательностью к точности и деталям. Северное Возрождение отличалось большей строгостью и нравственной направленностью.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10346"/>
            <a:ext cx="5253300" cy="19004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и Северное Возрождение: общее и различия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Сопоставьте, что объединяло оба направления, и чем особенно отличались их художественные и культурные приоритеты.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опирались на гуманизм и уважение к личности, но в Италии сильнее звучал идеал красоты и гармонии, а в Северной Европе — нравственные смыслы и внимательность к деталям.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всеобщей истории (обобщение признаков направлений)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2563133"/>
            <a:ext cx="346800" cy="30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7009" y="2578559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6234" y="2547629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 христианство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первоисточников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гуманисты не отказывались от христианской веры. Они стремились очистить ее от суеверий и невежества через обращение к первоисточникам — Библии и раннехристианским текстам.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языке оригинала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подчеркивали важность чтения на языке оригинала. Такой подход помогал точнее понимать смысл, избегать произвольных толкований и развивал критическое отношение к авторитетам.
</a:t>
            </a:r>
            <a:endParaRPr lang="en-US" sz="966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Религиозность плюс критическое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гуманизм становился реформаторским интеллектуальным движением: сочетал религиозную убежденность с разумом, уважением к науке и попыткой улучшить культурную и духовную жизнь Европы.
</a:t>
            </a:r>
            <a:endParaRPr lang="en-US" sz="8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 начало научной революции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1543 год — труд Коперника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публикует «О вращении небесных сфер» и обосновывает гелиоцентрическую систему мира. Это меняет привычную картину Вселенной и задает новые вопросы.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новых методов познания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все чаще опираются на наблюдение, опыт, измерение и математическое описание природы. Знание становится результатом проверки, а не только авторитета традиции.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Подрыв старых представлений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подходы постепенно подрывают прежние представления о роли Земли и человека в космосе. Так формируется дорога к науке Нового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Меценаты, города и социальная база культуры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Медичи во Флоренции и папы Юлий II и Лев X в Риме финансировали архитекторов, художников и ученых. Такое покровительство укрепляло престиж, политическое влияние и репутацию, а искусство становилось частью городской среды и коллекций.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расцвет Возрождения поддерживали богатые города, торговля и банковское дело. Влиятельные семьи и деловые круги создавали устойчивую финансовую основу для художественных проектов и научных занятий.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сдвиги эпохи Возрождения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одновременность процессов: гуманистические идеи подкреплялись развитием книг, а художественные поиски усиливали интерес к знаниям.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идеи, образование и искусство развивались вместе, возникла культурная перестройка: личность и разум стали центральными ценностями эпохи.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модель ключевых изменений (качественные категории), без точного количественного учёта.
</a:t>
            </a:r>
            <a:endParaRPr lang="en-US" sz="5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Возрождения прежде всего доходили до образованных и обеспеченных слоев. Систематическое обучение и доступ к книгам были доступны далеко не всем, поэтому культурные изменения распределялись неравномерно.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противоречия эпохи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Крестьянство, городская беднота и большинство женщин были слабо вовлечены в культурную жизнь. Образовательные возможности для них часто ограничивались традициями и социальными рамками.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провозглашались свобода и достоинство личности, сохранялось социальное неравенство. Религиозные конфликты продолжали влиять на общественную жизнь и могли резко осложнять культурные процессы.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не отменило проблем средневековья, но изменило траекторию европейской культуры. Оно сделало ставку на знание, образование и творчество как силы обновления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Возрождения для Европы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укрепило ценность личности, светского знания и художественного реализма, а также привычку критически читать тексты. Эти установки постепенно меняли подход к образованию и к пониманию человека.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опыт Возрождения подготовил Реформацию и научную революцию. Многие принципы — уважение к индивидуальности, тяга к знаниям и вера в творческие способности человека — сохраняют актуальность сегодня.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повлияла на развитие образования, литературы и науки, усилив интерес к наблюдению и аргументам. Представления о человеке становились более сложными, а обучение — более ориентированным на самостоятельное мышление.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как переход к Новому времени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в Западной Европе стало поворотным этапом: оно соединило античное наследие, городскую культуру, гуманизм и новые достижения искусства и науки. Итогом стало утверждение ценности человека, образования, разума и таланта.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2026-05-12T22:12:05Z</dcterms:created>
  <dcterms:modified xsi:type="dcterms:W3CDTF">2026-05-12T22:12:05Z</dcterms:modified>
</cp:coreProperties>
</file>