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сочетания с speak: как различать значения в английской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speak for, speak out, speak up и speak to в школьных ситуациях.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375" y="287475"/>
            <a:ext cx="3914100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глагол — четыре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speak меняет значение в зависимости от частицы или предлога: можно представлять группу, высказываться публично, говорить громче или обращаться к человеку напрямую. Важно увидеть не форму, а коммуникативную задачу каждого сочетания, чтобы уверенно понимать тексты и диалоги, в том числе на экзамене.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660332"/>
            <a:ext cx="4332300" cy="23891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четырёх сочетаний: значение, контекст, перевод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форму, смысл и типичную ситуацию 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определяется не словом speak само по себе, а связкой с предлогом или частицей.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значений и моделей употребления по учебному материалу темы.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speak for: говорить от имени другого человека или группы
</a:t>
            </a:r>
            <a:endParaRPr lang="en-US" sz="2141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can’t speak for the whole class и The manager spoke for the team показывают, что говорящий выступает как голос коллектива, а не как частное лицо.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speak for someone значит выражать не только своё мнение, а позицию другого человека или целой группы. Такое употребление особенно естественно в официальных и учебных ситуациях.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шаблон строится как speak for + person/group. Он показывает, кто именно представлен в речи, и помогает избежать двусмысленности при чтении или переводе.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роли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часто связано с теми, кто имеет право озвучить общую позицию: капитан команды, пресс-секретарь, представитель класса, адвокат или организатор обсуждения.
</a:t>
            </a:r>
            <a:endParaRPr lang="en-US" sz="10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983" y="1396250"/>
            <a:ext cx="3520484" cy="283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speak for: образ представителя и коллективного голоса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многих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выражения строится вокруг идеи коллективного голоса: один человек формулирует общую позицию, удобную для собрания, проекта или команды.
</a:t>
            </a:r>
            <a:endParaRPr lang="en-US" sz="878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личная инициатива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важна не индивидуальная точка зрения, а право говорить от имени других. Именно поэтому выражение звучит более официально и ответственно, чем обычное мнение.
</a:t>
            </a:r>
            <a:endParaRPr lang="en-US" sz="797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 микрофона или капитан команды на конференции хорошо передаёт функцию этого сочетания: один говорит вместо многих и несёт общую позицию.
</a:t>
            </a:r>
            <a:endParaRPr lang="en-US" sz="899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естественно speak for звучит на классном собрании, защите проекта, заседании родительского комитета или спортивной встрече, где нужен официальный представитель.
</a:t>
            </a:r>
            <a:endParaRPr lang="en-US" sz="7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speak out: открыто высказываться по важному вопросу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Публичная смелость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speak out означает заявить о своей позиции открыто, особенно когда тема вызывает спор, напряжение или общественный интерес. Важен сам факт публичного высказывания.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470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часто встречается в разговорах о правах человека, дискриминации, школьной травле, экологических проблемах и других вопросах, где молчание воспринимается как слабость.
</a:t>
            </a:r>
            <a:endParaRPr lang="en-US" sz="1216" dirty="0"/>
          </a:p>
        </p:txBody>
      </p:sp>
      <p:sp>
        <p:nvSpPr>
          <p:cNvPr id="12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Оттенок протеста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сочетании чувствуется готовность не соглашаться и не прятать мнение, даже если оно может вызвать неодобрение, спор или ответную критику.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1600" y="3161881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новостях и эссе speak out помогает описать людей, которые публично поддерживают справедливость, защищают уязвимых или выступают против злоупотреблений.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употребляется speak out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выражение особенно характерно для публичной речи и социально значимых тем.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общественная значимость вопроса, тем естественнее звучит speak out.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тематическая классификация по типичным контекстам употребления.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speak up: говорить громче и не бояться высказаться
</a:t>
            </a:r>
            <a:endParaRPr lang="en-US" sz="2188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2038238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говорить громче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значение связано с голосом: speak up означает говорить громче, чтобы тебя услышали в шумном классе, в аудитории или на собрании.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703820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Высказать мнение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значение — смело сказать то, что обычно замалчивают. В этом случае выражение подчёркивает уверенность и готовность заявить о своей позиции.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10652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общение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среде speak up часто встречается в просьбах задавать вопросы, участвовать в обсуждении и не бояться возражать, если правило кажется несправедливым.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17469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привычка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сочетание особенно типично для инструкций, советов и правил общения, где поощряются активность, ясность и открытость в разговоре.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 speak up, speak out, speak for и speak to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выражения по цели общения, роли говорящего и типу ситуации.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speak to: прямое обращение и тематическая уместность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speak to someone означает обратиться к человеку напрямую, обычно по конкретному вопросу, разговору или просьбе. Это нейтральная и очень частотная модель.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697013" y="2338334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уровня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выражение объединяет адресность и тематическую релевантность: оно может описывать как личный разговор, так и смысловую связь с проблемой.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темой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переносном значении this example speaks to a larger issue показывает, что пример относится к более широкой проблеме и хорошо её отражает.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2059439"/>
            <a:ext cx="4332300" cy="136977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модели и управление в четырёх выражениях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или частица входят в устойчивую модель и задают смысл конструкции.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напрямую связано с функцией: for подчёркивает представительство, out against — несогласие и публичную позицию.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разбор устойчивых сочетаний с speak, составлено по материалам урока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72168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88914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70499"/>
            <a:ext cx="376800" cy="30144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старшеклассников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up и out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 up связано с громкостью или смелостью высказывания, а speak out — с открытым заявлением позиции по спорному вопросу. Ошибка возникает, когда выбирают форму, не учитывая цель речи.
</a:t>
            </a:r>
            <a:endParaRPr lang="en-US" sz="1151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сводить speak for к буквальному переводу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 for означает не просто «говорить за», а представлять человека, класс, команду или организацию. В официальной ситуации это особенно важно, потому что речь идёт о коллективном голосе.
</a:t>
            </a:r>
            <a:endParaRPr lang="en-US" sz="116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адресат точно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 to употребляют, когда нужен прямой адресат или тематическая связь. Замена на speak with не всегда неверна, но в школьных заданиях может изменить оттенок и сделать ответ менее точным.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обсуждения темы несколько учеников молчали, пока один не решился speak up и попросил объяснить правило ещё раз. Его реплика была краткой, но помогла классу продолжить работу без недопонимания.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стало тесно для вопросов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конференции выбранный ученик spoke for the group и представил общий результат проекта. Он не высказывал личную точку зрения, а чётко сформулировал позицию всей команды и ответил на вопросы учителя.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Проект, где нужен голос команды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ситуации: четыре выражения в реальной коммуникации
</a:t>
            </a:r>
            <a:endParaRPr lang="en-US" sz="225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Формальность и частотность употребления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точную статистику, а учебную шкалу: от бытового обращения к более официальной и публичной модели.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публичность и институциональность, тем заметнее растёт формальность; повседневная речь остаётся за speak to и speak up.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схема по материалам урока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противопоставления, которые помогают запомнить различия
</a:t>
            </a:r>
            <a:endParaRPr lang="en-US" sz="2112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косвенности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 to обозначает прямое обращение или точную тематическую связь. Важно не расплываться в смысле, а показать ясный адресат или чёткую релевантность.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молчания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 up противопоставляется тихой, неуверенной речи и ситуации, когда человек должен сделать голос слышимым. Это удобная опора для запоминания в классной дискуссии.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избегания темы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 out связан с отказом молчать публично. Выражение особенно уместно, когда речь идёт о несправедливости, споре или социально значимой проблеме.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личного мнения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 for отличается от обычного высказывания тем, что человек говорит не только за себя, а от имени группы, класса, команды или организации.
</a:t>
            </a:r>
            <a:endParaRPr lang="en-US" sz="11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4879" y="1352325"/>
            <a:ext cx="2484342" cy="3201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медиа, политики и школьной среды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 общественная повестка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новостных сообщениях speak out часто появляется рядом с темами прав человека, дискриминации, экологических инициатив и социальных конфликтов. Здесь важно подчеркнуть публичную смелость и готовность не молчать.
</a:t>
            </a:r>
            <a:endParaRPr lang="en-US" sz="1016" dirty="0"/>
          </a:p>
        </p:txBody>
      </p:sp>
      <p:sp>
        <p:nvSpPr>
          <p:cNvPr id="12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 официальное представительство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политическом контексте speak for употребляют, когда представитель партии, учреждения или группы формулирует коллективную позицию. Такая конструкция подчёркивает полномочия и ответственность говорящего.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повседневное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среде speak up часто звучит в просьбах задавать вопросы и участвовать в обсуждении, а speak to — в обращении к учителю, консультанту или собеседнику по важному вопросу.
</a:t>
            </a:r>
            <a:endParaRPr lang="en-US" sz="10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выражение по смыслу и ситуации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строится на роли говорящего, цели высказывания и адресате речи.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170014"/>
            <a:ext cx="4332300" cy="13697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примеров с переводом и функцией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показывают, как одна и та же основа speak меняет смысл в зависимости от частицы или предлога.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 управление задают функцию: от представления группы до открытого протеста, просьбы говорить громче и прямого обращения.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материалам урока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 не количество слов, а четыре разные роли: представлять, протестовать, делать речь слышимой и обращаться напрямую.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речевые модели помогают одному глаголу выполнять разные коммуникативные задачи.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материала урока
</a:t>
            </a:r>
            <a:endParaRPr lang="en-US" sz="3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глагол — четыре речевые роли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speak for, out, up и to различаются не переводом, а задачей общения. Если видеть роль говорящего, адресата и ситуацию, выбрать нужную форму становится значительно проще.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2026-05-31T17:47:03Z</dcterms:created>
  <dcterms:modified xsi:type="dcterms:W3CDTF">2026-05-31T17:47:03Z</dcterms:modified>
</cp:coreProperties>
</file>