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Северянин. «О России петь — что стремиться в храм…»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 Родине говорит тихо, светло и очень бережно.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и его песенная строка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писал звучно и мелодично, будто строки можно напевать. В этом стихотворении легко узнать важные слова о России, храме и тишине. Они помогают почувствовать большую любовь к родной стране.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стихотворение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храма делает разговор торжественным: Родина представляется чем-то высоким, чистым и достойным глубокого уважения.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звучат благодарность, тихая гордость и нежность. Эти чувства делают стихотворение тёплым, хотя оно говорит о серьёзном.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России как о самом дорогом месте, где соединяются память, родная земля и чувство сердечной привязанности.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 стихотворении связан с тишиной, чистотой и сосредоточенностью. Это место, где человек не шумит, а слушает сердце и говорит бережно.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показывает: о России поэт думает как о святом и важном. Потому его слова звучат особенно светло и уважительно.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храма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относится к ней с любовью и почтением. В его строках нет равнодушия — только тёплое и честное чувство.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Родиной связаны люди, память, красота и духовные ценности. Всё это делает образ России очень объёмным и дорогим.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показана не как карта и не как урок географии, а как близкая и живая Родина, к которой тянется сердце.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отрывке словно святыня. О ней хочется говорить тихо, красиво и с большим внутренним уважением.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 спокойное и возвышенное. В нём нет суеты, спора или резких слов — только тишина и свет.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чувствует задумчивость и бережность. Словно поэт стоит перед чем-то очень дорогим и не хочет нарушить тишину.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стихотворение напоминает тихую песню или добрую молитву. Оно звучит мягко, но оставляет сильное впечатление.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строке поэт использует одно сильное сравнение, и оно сразу задаёт высокий, серьёзный тон всему отрывку.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сравнение делает мысль о Родине почти священной.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И. Северянина «О России петь — что стремиться в храм…»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как песня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Северянина звучат плавно и мягко. Их хочется читать вслух, потому что в них слышится ритм, почти как в песне.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красивые и точные слова. Они помогают не только понять смысл, но и услышать музыку стиха.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«Россия» сразу показывает тему стихотворения. Оно ставит Родину в центр всех мыслей и чувств поэта.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«петь» напоминает, что о России говорят не сухо, а красиво, с душой и особым волнением.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«храм» поднимает смысл стихотворения выше обычного разговора. Оно связывает Родину с чистотой и духовностью.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«стремиться» передаёт движение сердца к свету. Так текст звучит торжественно, но остаётся очень тёплым.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поэта раскрывается постепенно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отрывке от образа России поэт приходит к высокой и бережной мысли о Родине.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лирического героя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 России с тёплой и глубокой любовью. Для него Родина — не просто слово, а самое дорогое место в сердце, о котором хочется говорить бережно и тихо.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Трепет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чувствуется особый трепет, будто он боится сказать о России что-то не так. Это очень осторожное, почти шепотом произнесённое чувство, полное уважения и душевной чистоты.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печаль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мягкая, светлая печаль. Она не грустная и не тяжёлая, а задумчивая: герой словно вспоминает о Родине и ещё сильнее ценит её красоту.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любовью звучит тихая гордость за родную страну. Герой не хвастается, а спокойно чувствует: Россия прекрасна, и о ней хочется говорить красиво, честно и с душой.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делают стихотворение высоким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место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 стихотворении напоминает о спокойствии, чистоте и внутренней сосредоточенности. Здесь не хочется шуметь или спорить. Человек ведёт себя сдержанно, словно входит в особое, очень дорогое пространство.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как разговор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тексте не обязательно произносится вслух. Она похожа на тихий разговор с тем, что особенно любимо. Так поэт показывает: слова о России должны быть искренними и осторожными.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не ослепляет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стихотворении не яркий и громкий, а мягкий, спокойный. Он помогает почувствовать душевное тепло и чистоту мысли. От этого Россия в стихотворении кажется не далёкой, а совсем близкой и родной.
</a:t>
            </a:r>
            <a:endParaRPr lang="en-US" sz="8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язык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понятные слова, знакомые даже младшему школьнику. Благодаря этому смысл легко уловить с первого чтения.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яркое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появляется сравнение России с храмом. Оно сразу делает речь торжественной и помогает увидеть главную мысль.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звучная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складываются плавно и мелодично. Слова будто тянутся друг к другу, и стихотворение читается почти как песня.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стихотворения короткая форма и ясная мысль, поэтому читатель быстро понимает, о чём говорит поэт. Ничего лишнего — только главное, как в аккуратной шкатулке.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 храма сразу цепляет внимание. Он помогает запомнить, что разговор о Родине у Северянина звучит торжественно, серьёзно и очень по-особому.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звучные слова создают мелодию стиха. Его приятно читать вслух, и строки быстро остаются в памяти, почти как любимый припев.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говорит о России уважительно и красиво. Важно заметить, что он выбирает не грубые, а бережные слова, будто держит в руках что-то очень хрупкое и ценное.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точного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храма помогает понять сразу много: тишину, чистоту, серьёзность и душевный свет. Так короткий текст становится очень выразительным и запоминающимся.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без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крика и спора. Оно звучит спокойно, поэтому читатель чувствует не суету, а внутреннее достоинство и тихую радость от любви к Родине.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поэтическому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словно напоминает: о дорогом нужно говорить красиво и честно. Его стихотворение учит внимательно слушать слова и относиться к ним с заботой.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принадлежал к Серебряному веку русской поэзии. Поэты этого времени особенно любили звучные строки, яркие чувства и необычное построение фраз.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стихотворении о России тоже слышны музыка и образность. Короткий текст соединяет красоту речи, торжественное настроение и искреннюю любовь к Родине.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и поэзия Серебряного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стихотворение шаг за 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мысль поэта ведёт к другой и помогает увидеть главную идею отрывка.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показывает: о Родине нельзя говорить равнодушно. Такие слова должны быть чистыми, искренними и красивыми, как тёплое признание в любви.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храмом помогает понять, что Россия для лирического героя очень дорога. Это чувство похоже на бережное прикосновение к святыне.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в России не просто страну на карте, а родную землю, к которой нужно относиться с любовью, вниманием и уважением.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 проста и сильна: настоящая любовь к Родине выражается не громкими словами, а тихим, честным и добрым отношением.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проверки понимания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стихотворение: радость, спокойствие, трепет или гордость? Ответ подсказывает, как поэт передаёт свою любовь к стране без громких слов.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делают текст похожим на песню? Если заметить ритм, плавность и звучание строк, легче понять красоту стихотворения и запомнить его.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сравнивает разговор о России с дорогой в храм? Такой вопрос помогает увидеть, что слова о Родине у Северянина звучат особенно серьёзно и торжественно.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стихах Северянина — светло и бережно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Северянина показывает Россию как святыню, о которой говорят тихо, честно и с любовью. В нём звучат музыка, свет и очень тёплое чувство к Родине.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2026-05-20T08:53:05Z</dcterms:created>
  <dcterms:modified xsi:type="dcterms:W3CDTF">2026-05-20T08:53:05Z</dcterms:modified>
</cp:coreProperties>
</file>