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612750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отдел Оомикота: особенности и значение
</a:t>
            </a:r>
            <a:endParaRPr lang="en-US" sz="2649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408332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Оомицеты — особая группа организмов, схожих с грибами, но уникальных по строению и функции.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открытия и формирование классификации оомицетов
</a:t>
            </a:r>
            <a:endParaRPr lang="en-US" sz="1966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Оомицетов впервые описали в XIX веке как водяные плесени. Долгое время их считали грибами, пока генетика XX века не раскрыла их связь с водорослями и уникальные особенности строения.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Saprolegniaceae включает преимущественно водные формы, обитающие в пресных водоёмах и иногда вызывающие болезни рыб.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Peronosporaceae объединяет растительных патогенов, ответственных за множество сельскохозяйственных заболеваний, в том числе фитофтороз.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Pythiaceae представлено разнообразными видами, встречающимися в почве и воде, с разной экологической ролью и морфологией.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и основные группы оомицетов
</a:t>
            </a:r>
            <a:endParaRPr lang="en-US" sz="26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клетки оомицетов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оомицетов состоит из целлюлозы, что отличает их от грибов с хитиновой оболочкой. Ядро обычно диплоидное, иногда клетки многоядерные.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клетках присутствуют крупные вакуоли; некоторые стадии жизненного цикла подвижны благодаря наличию двух жгутиков, обеспечивающих активное движение.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Размножение: половые и бесполые способы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происходит за счёт зооспор — подвижных клеток с двумя жгутиками, которые активно распространяются в воде.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половом размножении формируются ооспоры — устойчивые клетки, способные выживать в неблагоприятных условиях и обеспечивающие сезонное сохранение вида.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оомицетов и грибов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видны ключевые различия в строении клеточной стенки, типах спор и циклах развития.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несмотря на внешнее сходство, оомицеты и грибы существенно различаются биологически.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микологии,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Оомицеты преимущественно обитают в пресных или слабо солёных водоёмах, а также во влажной почве и на разлагающихся растениях.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паразитируют на растениях, вызывая заболевания, в том числе важные сельскохозяйственные болезни.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Оомицеты могут заражать рыбу и мелких животных, влияя на здоровье экосистем и биологические цепочки.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участвуют в разложении органических остатков, способствуя круговороту веществ и поддержанию баланса в природе.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экологическая роль оомицетов
</a:t>
            </a:r>
            <a:endParaRPr lang="en-US" sz="264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виды оомицетов и их вред растениям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Phytophthora infestans и ирландский картофельный кризис
</a:t>
            </a:r>
            <a:pPr algn="l" indent="0" marL="0">
              <a:lnSpc>
                <a:spcPct val="100000"/>
              </a:lnSpc>
              <a:buNone/>
            </a:pPr>
            <a:r>
              <a:rPr lang="en-US" sz="1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Phytophthora infestans вызывает фитофтороз картофеля — заболевание, приведшее к массовому голоду в Ирландии в XIX веке. Болезнь разрушала урожай и вызывала серьёзные экономические последствия.
</a:t>
            </a:r>
            <a:endParaRPr lang="en-US" sz="1461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Pythium на овощные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6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Pythium поражает корни и семена многих овощных растений, снижая всхожесть и вызывая загнивание проростков, что уменьшает урожайность и качество продукции.
</a:t>
            </a:r>
            <a:endParaRPr lang="en-US" sz="160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64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некоторых известных видов оомицетов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среду обитания и основной биологический статус выбранных представителей отдела Оомикота.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Оомицеты занимают различные экологические ниши и существенно влияют на экосистемы и хозяйственную деятельность.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 по микологии, 2022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оомицетов: основные этапы
</a:t>
            </a:r>
            <a:endParaRPr lang="en-US" sz="264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зооспор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спорангиях формируются подвижные зооспоры с двумя жгутиками, которые активно распространяются в водной среде.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и прорастание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Зооспоры оседают на субстрат, прорастают и образуют мицелий, обеспечивая рост и развитие организмов.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нового поколения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Ооспоры прорастают и дают начало новому индивидууму, позволяя пережить неблагоприятные условия.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гаметы и происходит их слияние, завершающееся образованием устойчивых ооспор.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жизненного цикла оомицетов
</a:t>
            </a:r>
            <a:endParaRPr lang="en-US" sz="256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учебные материалы по микологии и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Учёные, внесшие вклад в изучение оомицетов
</a:t>
            </a:r>
            <a:endParaRPr lang="en-US" sz="2828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де Барри и фитофтороз картофеля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де Барри выявил, что оомицет Phytophthora infestans вызывает фитофтороз, что стало важным этапом в развитии фитопатологии и дало толчок к борьбе с болезнями растений.
</a:t>
            </a:r>
            <a:endParaRPr lang="en-US" sz="1215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Томаса Брэфилда
</a:t>
            </a:r>
            <a:pPr algn="l" indent="0" marL="0">
              <a:lnSpc>
                <a:spcPct val="100000"/>
              </a:lnSpc>
              <a:buNone/>
            </a:pPr>
            <a:r>
              <a:rPr lang="en-US" sz="6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Брэфилд подробно изучал водные формы оомицетов, выявил особенности их строения и внес значительный вклад в систематику и морфологию группы.
</a:t>
            </a:r>
            <a:endParaRPr lang="en-US" sz="1267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молекулярных методов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молекулярная биология позволила уточнить классификацию оомицетов на генетическом уровне, разграничив их с близкими группами и подтвердив эволюционное развитие.
</a:t>
            </a:r>
            <a:endParaRPr lang="en-US" sz="121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сельскохозяйственных культур оомицетами часто приводит к значительной потере урожая, достигающей до 50% в некоторых регионах, что наносит ущерб агробизнесу.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Фитофтороз, вызванный Phytophthora infestans, снижает как количество, так и качество продукции картофеля и томатов, что осложняет обеспечение продовольственной безопасности.
</a:t>
            </a:r>
            <a:endParaRPr lang="en-US" sz="1185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распространения заболеваний оомицетами способствует увеличению затрат на защиту посевов и повышению стоимости выращивания овощных культур в целом.
</a:t>
            </a:r>
            <a:endParaRPr lang="en-US" sz="1191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патогенных оомицетов на сельское хозяйство
</a:t>
            </a:r>
            <a:endParaRPr lang="en-US" sz="264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463896"/>
            <a:ext cx="700500" cy="6226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7688" y="1430330"/>
            <a:ext cx="462825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550" y="1430330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оомицетов в аквакультуре
</a:t>
            </a:r>
            <a:endParaRPr lang="en-US" sz="2125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Сапролегниоз у рыб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Saprolegnia вызывают тяжелые заболевания у рыб, приводя к значительной смертности икры, мальков и взрослых особей, что угрожает рыбоводческим хозяйствам.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Обеззараживание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профилактики распространения оомицетов применяют обеззараживание воды, что помогает снижать концентрацию патогенов и сохранять популяции рыб в прудах.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заражённых рыб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мера – своевременное удаление и утилизация инфицированных особей, предотвращающее дальнейшее размножение и распространение грибковых инфекций.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борьбы с болезнями, вызываемыми оомицетами
</a:t>
            </a:r>
            <a:endParaRPr lang="en-US" sz="2215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растений широко применяются химические фунгициды, а также агротехнические приёмы: севооборот и удаление поражённых участков способствуют снижению распространения патогенов.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селекция ориентирована на создание сортов с устойчивостью к оомицетам, что позволяет уменьшить использование химических средств и обеспечить стабильный урожай.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маркёры и анализ последовательностей ДНК позволяют точно определять видовую принадлежность и изучать генетическое разнообразие оомицетов.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 раскрывает тонкости строения жгутиков и клеточных стенок, что важно для понимания морфологии и функционирования клеток.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методы исследуют химический состав клеточной стенки, полисахаридов и белков, отличая оомицетов от грибов и других организмов.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физиологические эксперименты помогают выяснить условия выживания, распространения и взаимодействия оомицетов с другими организмами.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 оомицетов
</a:t>
            </a:r>
            <a:endParaRPr lang="en-US" sz="264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976053"/>
            <a:ext cx="4231200" cy="18355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оомицетов, грибов и водорослей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трёх групп отражают их биологические особенности и экологическую нишу.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Оомицеты сочетают признаки грибов и водорослей, занимая уникальное место в экосистемах.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ботаники и микологии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об оомицетах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Биолюминесценция у некоторых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оомицеты способны излучать слабое свечение в темноте благодаря биолюминесценции. Это явление помогает им привлекать микроорганизмы или защищаться от врагов.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возраст оомицетов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Оомицеты — одни из старейших эукариот, существовавших ещё в палеозое. Их древность подтверждается палеонтологическими находками и генетическими исследованиями.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экстремальным условиям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Антарктиде обнаружены виды оомицетов, устойчивые к холодным и экстремальным условиям, включая жизнь подо льдом, что свидетельствует о высокой экологической пластичности.
</a:t>
            </a:r>
            <a:endParaRPr lang="en-US" sz="17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Оомицеты играют важную роль в разложении растительных остатков, способствуя круговороту органических веществ в природе и поддержанию плодородия почв.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и хозяйственное значение оомицетов
</a:t>
            </a:r>
            <a:endParaRPr lang="en-US" sz="2649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ключевые звенья пищевых цепей в водных и заболоченных экосистемах, они поддерживают баланс и устойчивость этих сред, влияя на биоразнообразие.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оомицеты воздействуют на урожайность сельскохозяйственных культур и здоровье рыб, что отражается на экономике аграрной и рыбной отраслей.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50" y="2660333"/>
            <a:ext cx="8592300" cy="2231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76150" y="661750"/>
            <a:ext cx="55917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отдела Оомикота в природе и жизни человека
</a:t>
            </a:r>
            <a:endParaRPr lang="en-US" sz="2275" dirty="0"/>
          </a:p>
        </p:txBody>
      </p:sp>
      <p:sp>
        <p:nvSpPr>
          <p:cNvPr id="6" name="Text 1"/>
          <p:cNvSpPr txBox="1"/>
          <p:nvPr/>
        </p:nvSpPr>
        <p:spPr>
          <a:xfrm>
            <a:off x="2319025" y="1790700"/>
            <a:ext cx="45060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Оомицеты являются важной частью биосферы, влияя на здоровье экосистем, сельское и рыбное хозяйство. Их изучение помогает контролировать болезни и развивать устойчивое производство.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2026-05-08T20:47:02Z</dcterms:created>
  <dcterms:modified xsi:type="dcterms:W3CDTF">2026-05-08T20:47:02Z</dcterms:modified>
</cp:coreProperties>
</file>