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1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Онегина: литературное имя, образ и культурные ассоциации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67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7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Имя, в котором слышится память о Пушкине и русской классике.
</a:t>
            </a:r>
            <a:endParaRPr lang="en-US" sz="3719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Фамилия Онегин сразу отсылает к роману Пушкина, а вместе с ним — к культурной памяти школьного канона, дворянской эпохе и образу героя, узнаваемого до любой подробной характеристики.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Пушкинская основа образа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пушкинской ассоциации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Фамилия Онегин напрямую связывает имя с центральным героем романа Пушкина, который стал одним из самых узнаваемых персонажей русской литературы.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Анна в русской традиции звучит устойчиво и благозвучно; в литературе оно часто связано с внутренней силой, достоинством и эмоциональной глубиной.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имя и фамилия создают эффект намеренной литературности: перед читателем возникает не просто сочетание слов, а культурно маркированный образ.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имя становится знаком классической словесности
</a:t>
            </a:r>
            <a:endParaRPr lang="en-US" sz="2563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пушкинском герое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Фамилия Онегин уже сама по себе несёт литературную биографию, связанную с романом Пушкина. Поэтому имя Анна Онегина воспринимается не нейтрально, а как часть большого культурного контекста, где важны ассоциации с каноном и школьным чтением.
</a:t>
            </a:r>
            <a:endParaRPr lang="en-US" sz="104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Женское имя как точка равновесия
</a:t>
            </a:r>
            <a:pPr algn="ctr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добавляет образу устойчивость, мягкость и узнаваемость, не разрушая его литературной насыщенности. На этом контрасте особенно заметно, как обычное имя соединяется с сильной фамилией и превращается в знак художественной выразительности.
</a:t>
            </a:r>
            <a:endParaRPr lang="en-US" sz="1073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Эстетика эпохи в одном сочетании
</a:t>
            </a:r>
            <a:pPr algn="ctr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имя легко представить рядом с портретами пушкинского времени, старинными изданиями и интерьером XIX века. Визуальная среда поддерживает ощущение исторической глубины и подчёркивает связь образа с дворянской культурой.
</a:t>
            </a:r>
            <a:endParaRPr lang="en-US" sz="108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имя запоминается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звучит просто и естественно, поэтому не кажется искусственно выстроенным, но фамилия мгновенно включает литературную память и узнавание.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работает на двух уровнях: внешне это обычное русское имя, а внутренне — явная отсылка к Пушкину и школьной классике.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вызывает не только узнавание, но и ожидание характера: читатель заранее предполагает психологическую сложность и культурную глубину.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привычного звучания и сильной аллюзии делает образ заметным и удобным для литературного анализа.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Ассоциативные уровни имени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работает не как одно значение, а как система литературных намёков, которые считываются почти одновременно.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сильная ассоциация — с Пушкиным; остальные слои усиливают психологическую и культурную глубину образа.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заданной темы и литературных ассоциаций, 2025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1999" y="4229420"/>
            <a:ext cx="521700" cy="417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77049" y="4206233"/>
            <a:ext cx="521700" cy="4637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образ в русской классике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персонаж в классике часто раскрывается через тонкие чувства и внутренние переживания, а имя становится первым сигналом этой психологической насыщенности.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глубина
</a:t>
            </a:r>
            <a:endParaRPr lang="en-US" sz="1377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нередко подчёркивает в женском образе принципиальность и внутреннюю опору, позволяя имени звучать как знак достоинства и выбора.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самостоятельность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анализа важно видеть, как имя не только обозначает героя, но и включает его в систему литературных типов, мотивов и культурных ожиданий.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художественной традицией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Онегина воспринимается как имя героини с личной историей и интеллектуальной выразительностью, что делает его особенно удобным для разбора в классе.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требующий интерпретации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ряд пушкинской эпохи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Дворянский интерьер как фон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Интерьеры первой половины XIX века помогают увидеть, в какой культурной среде формировалась пушкинская традиция. Они создают ощущение уклада, где слово, письмо и салонное общение были частью повседневной жизни, а литература — важной формой самопонимания.
</a:t>
            </a:r>
            <a:endParaRPr lang="en-US" sz="942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и лица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современников Пушкина усиливают историческую конкретность темы и показывают её связь с реальной культурой XIX века. Через такие изображения имя Анна Онегина воспринимается не абстрактно, а как часть живой литературной памяти.
</a:t>
            </a:r>
            <a:endParaRPr lang="en-US" sz="1047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издания и городская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 дореволюционных книг и городские пейзажи той эпохи подчёркивают дистанцию между прошлым и настоящим. Этот визуальный контраст помогает точнее почувствовать, почему пушкинская аллюзия сохраняет силу и сегодня.
</a:t>
            </a:r>
            <a:endParaRPr lang="en-US" sz="9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93039"/>
            <a:ext cx="4759500" cy="265272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Составляющие смыслового образа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схема показывает, как имя соединяет личное звучание и литературный код.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становится значимым не само по себе, а благодаря связи с каноном, эпохой и устойчивой литературной ассоциацией.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«Евгений Онегин»; историко-литературные сведения об истории романа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лет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создавался роман Пушкина «Евгений Онегин», ставший главным источником ассоциации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срок важен, потому что именно в процессе долгой работы сформировался образ героя, связанный с отчуждением, внутренним разладом и несоответствием обществу.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«Евгений Онегин»: 1823–1831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ассоциация: от имени к культурному смыслу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смыслов, возникающая при восприятии имени Анна Онегина в связи с пушкинской традицией и школьным читательским опытом.
</a:t>
            </a:r>
            <a:endParaRPr lang="en-US" sz="140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900" y="1604408"/>
            <a:ext cx="521700" cy="46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5625" y="1584875"/>
            <a:ext cx="50280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900" y="1584875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4725" y="1627595"/>
            <a:ext cx="521700" cy="417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увидеть школьнику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аллюзия
</a:t>
            </a:r>
            <a:pPr algn="l" indent="0" marL="0">
              <a:lnSpc>
                <a:spcPct val="100000"/>
              </a:lnSpc>
              <a:buNone/>
            </a:pPr>
            <a:r>
              <a:rPr lang="en-US" sz="13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помогает распознать связь с пушкинским текстом и увидеть, как одно словосочетание запускает ассоциации с классикой, даже если прямого цитирования нет.
</a:t>
            </a:r>
            <a:endParaRPr lang="en-US" sz="1321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Фамилия отсылает к культурной среде XIX века, поэтому анализ имени выходит за пределы сюжета и связывает героя с эпохой, которую изучают на уроках литературы.
</a:t>
            </a:r>
            <a:endParaRPr lang="en-US" sz="1344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оттенок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читатель может определить, какие чувства вызывает звучание имени: сдержанность, благородство, интеллектуальность и лёгкую романтическую дистанцию.
</a:t>
            </a:r>
            <a:endParaRPr lang="en-US" sz="1374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образа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материал тренирует умение объяснять, как имя становится частью характеристики персонажа и как отдельная деталь поддерживает общий смысл художественного текста.
</a:t>
            </a:r>
            <a:endParaRPr lang="en-US" sz="128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оттенки имени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сильный эффект создают книжность и благородное звучание, поэтому имя воспринимается как литературно выстроенное и психологически насыщенное.
</a:t>
            </a:r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культурно высокий тон и скрытая эмоциональность; бытовая нейтральность почти не работает, потому что фамилия сразу активирует пушкинскую ассоциацию.
</a:t>
            </a:r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соотнесение смысловых оттенков по материалам темы «Анна Онегина»; данные носят интерпретационный характер.
</a:t>
            </a:r>
            <a:endParaRPr lang="en-US" sz="149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Дворянская культура и литературный канон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половина XIX века закрепила нормы светского общения, салонной речи и дворянского поведения. На этом фоне литература стала главным пространством общественного самопонимания.
</a:t>
            </a:r>
            <a:endParaRPr lang="en-US" sz="1571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Пушкинская эпоха как исторический фон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 духовная атмосфера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Пушкина передаёт усадебный уклад, столичную жизнь и интерес к внутреннему миру человека. Исторический фон делает фамилию Онегин особенно узнаваемой и смыслово нагруженной.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 фамилия работает как сигнал культурной принадлежности. Услышав её, читатель вспоминает не только героя, но и весь пушкинский контекст, связанный с романом и школьным каноном.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выразительность фамилии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Фамилия Онегин звучит чётко и легко запоминается благодаря плавному ритму и мягкой фонетике. В ней нет случайности: форма сразу воспринимается как литературно отмеченная.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Звуковой облик фамилии создаёт ощущение благородства и дистанции. Она не выглядит разговорной или бытовой, поэтому автоматически переводит восприятие в сферу классической словесности.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7999"/>
            <a:ext cx="4759500" cy="18828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литературные опоры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ориентиры, которые формируют смысл имени и его литературную узнаваемость.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Фамилия Онегин переносит на имя весь смысловой вес романа, поэтому воспринимается не как нейтральная деталь, а как знак литературной традиции.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«Евгений Онегин»; школьный литературный канон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аллюзия способна удерживать культурный смысл даже в новом контексте.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узнаваемое отсылочное имя помогает читателю связать современный образ с классическим текстом и увидеть в нём историческую и психологическую глубину.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темы «Анна Онегина» и её связи с пушкинской традицией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образ убедительным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удерживает внимание не только за счёт звучания, но и благодаря тому, что каждая часть имени поддерживает общую литературную атмосферу.
</a:t>
            </a:r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образа возрастает, когда личное имя, фамилия и пушкинский контекст действуют вместе: тогда возникает плотное и запоминающееся смысловое поле.
</a:t>
            </a:r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Структурный анализ имени Анна Онегина на основе литературной ассоциации
</a:t>
            </a:r>
            <a:endParaRPr lang="en-US" sz="156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Анна Онегина показывает, как обычное на первый взгляд сочетание слов становится культурным знаком и начинает работать на уровне памяти о литературе.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образа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Фамилия связывает образ с пушкинским миром, а имя сохраняет человеческую естественность. Вместе они создают баланс между личным и каноническим.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анализе такой пример удобен тем, что позволяет говорить о символике, аллюзии и характере персонажа без лишней абстракции и натяжки.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имя можно рассматривать как сжатую модель литературного смысла, где одно обозначение содержит сразу несколько культурных слоёв.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как часть культурной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Онегина — удачный пример того, как литературное имя соединяет звучание, ассоциацию и исторический контекст. Через пушкинскую традицию оно превращается в устойчивый культурный символ.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2026-05-23T16:07:44Z</dcterms:created>
  <dcterms:modified xsi:type="dcterms:W3CDTF">2026-05-23T16:07:44Z</dcterms:modified>
</cp:coreProperties>
</file>