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Великобритания: две страны рядом в Европе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Путешествуем по соседним странам, полным ярких открытий и интересных традиций.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стоит на материке, а Великобритания расположилась на островах. Их разделяет Ла-Манш, но обе страны очень близки по карте. Франция — крупнейшая страна Западной Европы, а Великобритания состоит из четырёх частей, каждая со своим характером и историей.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Франция и Великобритания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и Лондон — два знаменитых города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на берегу Сены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— столица Франции, город на реке Сене. Здесь сразу узнают Эйфелеву башню, Лувр и собор Нотр-Дам. Узкие улицы, мосты и набережные делают город очень красивым и уютным для прогулок.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на Темзе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— столица Великобритании, построенная на реке Темзе. Его легко узнать по Биг-Бену, Тауэрскому мосту и колесу обозрения London Eye. В городе много старинных зданий, парков и оживлённых улиц.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3475" y="2974164"/>
            <a:ext cx="2674800" cy="16978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на карте Европы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Франции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граничит сразу с несколькими странами Европы: Бельгией, Люксембургом, Германией, Швейцарией, Италией, Испанией и Андоррой. Такое соседство делает её настоящим перекрёстком дорог и культур.
</a:t>
            </a:r>
            <a:endParaRPr lang="en-US" sz="933" dirty="0"/>
          </a:p>
        </p:txBody>
      </p:sp>
      <p:sp>
        <p:nvSpPr>
          <p:cNvPr id="11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выхода к воде
</a:t>
            </a:r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страны есть выход к Атлантическому океану, Средиземному морю и Ла-Маншу. Благодаря этому во Франции много портов, морских курортов и мест для отдыха у воды.
</a:t>
            </a:r>
            <a:endParaRPr lang="en-US" sz="1068" dirty="0"/>
          </a:p>
        </p:txBody>
      </p:sp>
      <p:sp>
        <p:nvSpPr>
          <p:cNvPr id="12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пейзажи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Франция выглядит как страна с очень разной природой. Здесь есть пляжи, горы, широкие поля и виноградники, поэтому путешественнику скучать точно не придётся.
</a:t>
            </a:r>
            <a:endParaRPr lang="en-US" sz="1069" dirty="0"/>
          </a:p>
        </p:txBody>
      </p:sp>
      <p:sp>
        <p:nvSpPr>
          <p:cNvPr id="13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Просторная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— самая большая страна Западной Европы по площади. Большая территория помогает ей соединять в себе разные ландшафты, города и сельские районы.
</a:t>
            </a:r>
            <a:endParaRPr lang="en-US" sz="1069" dirty="0"/>
          </a:p>
        </p:txBody>
      </p:sp>
      <p:sp>
        <p:nvSpPr>
          <p:cNvPr id="14" name="Text 6"/>
          <p:cNvSpPr txBox="1"/>
          <p:nvPr/>
        </p:nvSpPr>
        <p:spPr>
          <a:xfrm>
            <a:off x="6196875" y="1392850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Франции помогает ей быть связующим звеном между многими странами Европы. Поэтому через неё проходят важные дороги, поезда и туристические маршруты.
</a:t>
            </a:r>
            <a:endParaRPr lang="en-US" sz="10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7070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0155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301558"/>
            <a:ext cx="218400" cy="194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— страна островов и морей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 Великобритании входят Англия, Шотландия, Уэльс и Северная Ирландия. Каждая часть имеет свои особенности, но вместе они образуют одну страну.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страны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помогали строить порты, отправляться в дальние плавания и торговать с другими странами. Недаром в британской истории так много кораблей и морских городов.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 путешествия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находится на Британских островах, поэтому её берега со всех сторон омывает вода. Это сделало море важной частью жизни страны и её истории.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положение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Франции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цвета флага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флаг состоит из синего, белого и красного цветов. Он часто появляется на праздниках, спортивных соревнованиях и торжественных событиях страны.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 — самый узнаваемый символ Франции. Её изображают на открытках, плакатах и сувенирах, потому что она сразу напоминает о Париже.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Галльский петух и лилия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Францией часто связывают галльского петуха и лилию. Эти символы пришли из истории и помогают лучше узнать культуру страны.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июля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взятия Бастилии отмечают 14 июля. В этот день во Франции проходят парады, концерты и весёлые гулянья, а города украшают флагами.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Великобритании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Юнион Джек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Великобритании называется Юнион Джек. Его узнают во всём мире, потому что он часто появляется на сувенирах, одежде и праздничных украшениях.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главных символов страны — королевская семья. Она напоминает о долгой истории монархии и часто привлекает внимание людей со всего мира.
</a:t>
            </a:r>
            <a:endParaRPr lang="en-US" sz="1069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Лондонские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телефонные будки, двухэтажные автобусы и Биг-Бен сразу наводят на мысль о Лондоне. Эти детали делают город ярким и легко узнаваемым.
</a:t>
            </a:r>
            <a:endParaRPr lang="en-US" sz="1086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на открытках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символы часто показывают на открытках и фотографиях. Они помогают быстро узнать страну даже тем, кто ещё никогда там не был.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простые приветствия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800" y="1445881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говорят на французском языке. Это красивый и очень известный язык, который можно услышать не только во Франции, но и во многих других странах.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941800" y="2617523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Bonjour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простое французское приветствие — Bonjour. Оно означает «здравствуйте» и подходит для вежливого обращения днём.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75" y="1436598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говорят на английском языке. На нём общаются люди во многих странах мира, поэтому он особенно полезен в путешествиях.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75" y="2617514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Hello означает «привет». Это короткое и дружелюбное слово легко запомнить, даже если ты только начинаешь учить английский.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которую знают во всём мире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выпечка
</a:t>
            </a:r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Францию многие сразу вспоминают по багетам и круассанам. Эти вкусные хлебные изделия стали почти такой же визитной карточкой страны, как и её башни.
</a:t>
            </a:r>
            <a:endParaRPr lang="en-US" sz="1073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 и суп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французской кухне известны сыр и луковый суп. Такие блюда часто подают за семейным столом и любят за их насыщенный вкус.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чай
</a:t>
            </a:r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Великобританию трудно представить без чая. Чайный перерыв — это не просто напиток, а маленькая уютная традиция, к которой многие относятся с удовольствием.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с картошкой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известное блюдо — рыба с картошкой. Его часто считают очень британским, потому что оно давно стало частью повседневной кухни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2374505"/>
            <a:ext cx="8183700" cy="25733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Короли, королевы и важные страницы истории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короли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во Франции правили короли, а потом в 1789 году произошла революция. После неё страна стала республикой, где власть устроена по-новому.
</a:t>
            </a:r>
            <a:endParaRPr lang="en-US" sz="879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 монархия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монархия сохранилась до наших дней. Королевская семья остаётся важной частью жизни страны и часто появляется на новостных фотографиях.
</a:t>
            </a:r>
            <a:endParaRPr lang="en-US" sz="871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Замки, дворцы и старинные улицы в обеих странах напоминают о далёком прошлом. Они помогают представить, как люди жили много веков назад.
</a:t>
            </a:r>
            <a:endParaRPr lang="en-US" sz="87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сокровища искусства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800" y="1380622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Лувр в Париже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Лувр считается одним из самых известных музеев мира. В его залах можно увидеть картины, скульптуры и древние вещи, которые помогают представить, как жили люди много веков назад.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941800" y="2518629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Лондона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Лондоне особенно знамениты Британский музей и Национальная галерея. Там собраны предметы истории и произведения искусства из разных стран, поэтому каждый зал похож на маленькое путешествие по миру.
</a:t>
            </a:r>
            <a:endParaRPr lang="en-US" sz="1029" dirty="0"/>
          </a:p>
        </p:txBody>
      </p:sp>
      <p:sp>
        <p:nvSpPr>
          <p:cNvPr id="11" name="Text 4"/>
          <p:cNvSpPr txBox="1"/>
          <p:nvPr/>
        </p:nvSpPr>
        <p:spPr>
          <a:xfrm>
            <a:off x="941800" y="3719298"/>
            <a:ext cx="3449700" cy="94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музеи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хранят память о прошлом и учат замечать красоту. В них можно не только смотреть на старинные вещи, но и узнавать, как искусство, наука и жизнь людей менялись со временем.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красивые места для путешествий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 и замки Франции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путешественники любуются высокими горами, долиной Луары и старинными замками. Здесь природа и история часто встречаются рядом.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Лазурный Берег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тёплого моря можно увидеть пляжи, пальмы и яркие городки. Это место любят за солнце, прогулки и красивые виды.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 и озёра Великобритании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часто встречаются зелёные холмы, тихие озёра и каменные берега. Такие пейзажи выглядят спокойно и немного сказочно.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Шотландское высокогорье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Шотландии особенно впечатляют горы, скалы и просторные долины. Это место напоминает о силе природы и старых легендах.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французские дети часто идут гулять в парк, катаются на каруселях и выбирают любимое лакомство. Им нравится проводить время с друзьями на свежем воздухе и замечать красивые городские уголки.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во Франции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школьники нередко носят форму, а после занятий отправляются в музеи, на площадки или в парк. Им нравится играть, задавать вопросы и узнавать что-то новое не только на уроках.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в Великобритании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во Франции, и в Великобритании дети любят футбол, смех и праздники. Они читают книги, дружат, ходят на прогулки и с удовольствием открывают для себя свой город и его секреты.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радости детства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любят дети в этих странах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поездка между Францией и Великобританией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путешественника: от дома до знакомства с городом и возвращения с фотографиями и сувенирами.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544" y="15013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9119" y="1501300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97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традиции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взятия Бастилии напоминает о важной странице французской истории. В этот день проходят парады, концерты и праздничные гулянья, а города украшают флагами и огнями.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июля во Франции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французских семьях ценят общие ужины и прогулки. Такие тёплые традиции помогают проводить время вместе, говорить о прошедшем дне и наслаждаться спокойным вечерним ритмом.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встречи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 обеих странах объединяют детей и взрослых. Они помогают помнить историю, радоваться встречам и создавать добрые семейные воспоминания, которые приятно хранить.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для всех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любят Рождество, Пасху, Хэллоуин и День Гая Фокса. Каждый праздник приносит свои игры, украшения и маленькие семейные ритуалы.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Великобритании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3475" y="2974164"/>
            <a:ext cx="2674800" cy="16978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спорт и отдых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обеих странах дети учатся читать, писать и считать, а ещё работать вместе на уроках. Школа помогает им становиться любознательными и уверенными в себе.
</a:t>
            </a:r>
            <a:endParaRPr lang="en-US" sz="1069" dirty="0"/>
          </a:p>
        </p:txBody>
      </p:sp>
      <p:sp>
        <p:nvSpPr>
          <p:cNvPr id="11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футбол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очень популярен и во Франции, и в Великобритании. Ребята с удовольствием играют во дворах, на площадках и в парках, будто каждый матч — это маленький финал.
</a:t>
            </a:r>
            <a:endParaRPr lang="en-US" sz="1069" dirty="0"/>
          </a:p>
        </p:txBody>
      </p:sp>
      <p:sp>
        <p:nvSpPr>
          <p:cNvPr id="12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дети катаются на велосипеде, плавают и бегают на свежем воздухе. Движение помогает им отдыхать весело и проводить время с друзьями.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парки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часто выбирают прогулки в парках и поездки в музеи. Там можно не только отдыхать, но и узнавать новое, не скучая ни минуты.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96875" y="1392850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 семьёй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 многие семьи гуляют по городским садам или отправляются на небольшие экскурсии. Такие вечера бывают простыми, но очень тёплыми и запоминающимися.
</a:t>
            </a:r>
            <a:endParaRPr lang="en-US" sz="10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для любознательных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часто называют городом света. Это имя напоминает о его красивых улицах, известных памятниках и особой атмосфере, которая нравится и туристам, и жителям.
</a:t>
            </a:r>
            <a:endParaRPr lang="en-US" sz="860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крупнейших городов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считается одним из самых больших городов Европы. В нём много районов, мостов, музеев и старинных зданий, поэтому прогулка там похожа на длинное приключение.
</a:t>
            </a:r>
            <a:endParaRPr lang="en-US" sz="769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Ла-Манш объединяет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Ла-Манш разделяет Францию и Великобританию, но одновременно соединяет их. По нему ходят паромы, а под морем работает железнодорожный тоннель.
</a:t>
            </a:r>
            <a:endParaRPr lang="en-US" sz="871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Вкусные визитные карточки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кухня известна багетами, сырами и десертами, а британское чаепитие стало символом уюта. Эти традиции любят далеко за пределами обеих стран.
</a:t>
            </a:r>
            <a:endParaRPr lang="en-US" sz="8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0225" y="3061088"/>
            <a:ext cx="2572500" cy="16103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 стран общего и чем они отличаются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Великобритания имеют богатое прошлое, старинные города и знаменитые памятники. В обеих странах бережно относятся к традициям и памятникам истории.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знаменитые столицы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и Лондон известны во всём мире. Это большие города с реками, мостами, музеями и красивыми площадями, где всегда есть что рассматривать.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Францию легко узнать по Эйфелевой башне, Лувру, багету и празднику 14 июля. Эти символы сразу напоминают о французском характере и культуре.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Великобританию часто представляют по Юнион Джеку, Биг-Бену, королевской семье и чашке чая. Эти образы делают страну очень узнаваемой.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4814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яркие черты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страны рядом, у каждой свой образ. Одна кажется более воздушной и праздничной, другая — более строгой и королевской, но обе очень интересные.
</a:t>
            </a:r>
            <a:endParaRPr lang="en-US" sz="10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Францию и Великобританию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Ассоциации для быстрого запоминания главных образов двух соседних стран Европы.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Великобритания: две яркие страны Европы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Великобритания похожи своей историей, красивыми городами и знаменитыми памятниками. Но у каждой страны есть собственные символы, традиции и вкусные привычки, которые легко запомнить и интересно сравнивать.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2026-05-26T03:44:04Z</dcterms:created>
  <dcterms:modified xsi:type="dcterms:W3CDTF">2026-05-26T03:44:04Z</dcterms:modified>
</cp:coreProperties>
</file>