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здоровья почек и питьевого режима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 и регулируют водный баланс — ключ к здоровью подростков.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растёт число подростков с почечными заболеваниями из-за неправильного питания и питьевого режима. В 2023 году более 12 000 подростков 11–13 лет столкнулись с такими проблемами, что требует ранней профилактики и знаний о здоровье.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заболеваний почек среди подростков: причины и важность темы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расположены с обеих сторон позвоночника в поясничной области и весят около 120–150 граммов каждая, обеспечивая основную фильтрационную функцию организма.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фильтруют до 1500 литров крови ежедневно, образуют мочу, удаляя отходы обмена веществ и регулируют уровень электролитов.*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участвуют в поддержании кровяного давления и выработке гормонов, влияющих на кроветворение и обмен кальция, обеспечивая стабильность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строение и функции в организме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Пиелонефрит: воспаление почечной ткани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часто развивается из-за инфекции мочевых путей, вызывая боли в спине и общее недомогание. Без лечения возможны осложнения и хроническое поражение почек.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Гломерулонефрит: поражение фильтрационных структур
</a:t>
            </a:r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Гломерулонефрит затрагивает клубочковый аппарат почек, провоцируя нарушение очистительной функции и отёки. Заболевание требует своевременной диагностики и терапии.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болезнь: образование камней в почках
</a:t>
            </a:r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солей формирует камни, которые вызывают боли при движении и нарушение оттока мочи. Часто болезнь связана с недостатком жидкости и неправильно составленным рационом.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почек у подростков
</a:t>
            </a:r>
            <a:endParaRPr lang="en-US" sz="24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позывы к мочеиспусканию могут говорить о начальных почечных проблемах и требуют наблюдения у врача.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нарушений работы почек
</a:t>
            </a:r>
            <a:endParaRPr lang="en-US" sz="2417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Отёки под глазами и на ногах возникают из-за нарушения водного обмена и задержки жидкости в организме.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Тянущая боль в поясничной области сопровождается общей утомляемостью, снижением аппетита и может указывать на почечную патологию.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цвета и прозрачности мочи, например, мутность или темный оттенок, сигнализирует о возможном воспалении или инфекции.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употребление соли и сахара в рационе нарушает водно-солевой баланс и оказывает токсическое воздействие на почечные структуры.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увеличивающие риск заболеваний почек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потребление жидкости приводит к сгущению крови и повышенной нагрузке на почки, что способствует развитию патологий.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приём анальгетиков и хронические инфекции мочевыводящих путей усиливают риск почечных заболеваний, а стресс негативно отражается на общем 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выводит токсины и предотвращает образование камней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питьё способствует удалению мочевой кислоты и продуктов обмена, снижая риск камнеобразования в почках. Вода поддерживает эластичность и функциональность почечной ткани.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ухудшает фильтрацию и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обезвоживании кровь становится густой, замедляются обменные процессы, что значительно увеличивает нагрузку на почки и риски нарушений.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для здоровья почек подростков
</a:t>
            </a:r>
            <a:endParaRPr lang="en-US" sz="23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случаев связан с изменениями в образе жизни и неправильным питьевым режимом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Нарастающая тенденция подчеркивает необходимость профилактических мер и внимательного отношения к здоровью почек.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заболеваний почек у подростков в России, 2018–2023 гг.
</a:t>
            </a:r>
            <a:endParaRPr lang="en-US" sz="2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126" y="1148225"/>
            <a:ext cx="3889148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симптомов помогает определить характер заболевания и своевременно начать лечение.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заболевания требуют немедленного вмешательства, хронические прогрессируют и нуждаются в длительной терапии.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симптомов острых и хронических заболеваний почек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общество нефрологов, 2022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потребления воды составляет 1,5–2 литра в сутки, с учётом возраста, веса и уровня физической активности.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Рекомендуемый питьевой режим для подростков
</a:t>
            </a:r>
            <a:endParaRPr lang="en-US" sz="2631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жары или занятий спортом объём жидкости следует увеличить, чтобы компенсировать потерю воды с потом.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Предпочтение отдавайте чистой воде, ограничивая газированные напитки и сладкие соки, чтобы снизить нагрузку на почки.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влияние на работу почек у подростков
</a:t>
            </a:r>
            <a:endParaRPr lang="en-US" sz="2643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употребление соли и копчёных продуктов приводит к задержке жидкости, что способствует отёкам и повышению артериального давления, создавая дополнительную нагрузку на почки.
</a:t>
            </a:r>
            <a:endParaRPr lang="en-US" sz="137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овощи и фрукты содержат витамины и антиоксиданты, помогающие нормализовать водно-солевой баланс и поддерживать здоровье почечной ткани у подростков.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продукты обеспечивают организм клетчаткой и необходимыми микроэлементами, стимулируя правильное функционирование почек и способствуя выведению токсинов.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Кисломолочные продукты поддерживают микрофлору кишечника и улучшают обменные процессы, что позитивно влияет на состояние выделительной системы в целом.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источники питьевой воды для школьников
</a:t>
            </a:r>
            <a:endParaRPr lang="en-US" sz="2147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крана может содержать повышенное количество солей и микроорганизмов, поэтому для безопасного употребления её необходимо фильтровать или кипятить, особенно в регионах с неблагоприятной экологией.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Бутылированная вода удобна для использования, однако не всегда соответствует всем стандартам по содержанию минералов; предпочтение стоит отдавать фильтрованной негазированной воде, хранящейся в чистых ёмкостях.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уроков часто отсутствуют специальные перерывы для питья, из-за чего школьники не получают регулярное поступление жидкости в течение дня, что повышает риск обезвоживания.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кулерам и чистой воде в образовательных учреждениях затрудняет поддержание адекватного питьевого режима у подростков в течение учебного дня.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 концентрация внимания на учебе заставляют многих забывать о потребности в воде, что способствует формированию привычки употреблять больше сладких газированных напитков.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питьевого режима в школьных условиях
</a:t>
            </a:r>
            <a:endParaRPr lang="en-US" sz="25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воды небольшими порциями на протяжении дня помогает поддерживать оптимальный водный баланс и предотвращать обезвоживание у подростков.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заболеваний почек у подростков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употребления энергетиков и сладких газированных напитков снижает нагрузку на почки и способствует сохранению их нормальной функции.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педагоги должны создавать условия и стимулировать подростков к соблюдению питьевого режима, прививая хорошие гигиенические привычки с раннего возраста.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своевременно распознавать признаки обезвоживания, включая чувство жажды, сухость во рту и усталость, чтобы не допустить ухудшения состояния почек.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профилактики заболеваний почек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поддержания здоровья почек через питьевой режим и режим питания у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занятиях спортом организм подростков теряет значительное количество жидкости через пот, что увеличивает требования к объему потребляемой воды. Недостаток влаги снижает производительность и может повредить почки. Необходимо компенсировать потери своевременным питьём.
</a:t>
            </a:r>
            <a:endParaRPr lang="en-US" sz="1323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физической активности и питьевого режима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потребность в воде при физических нагрузках
</a:t>
            </a:r>
            <a:endParaRPr lang="en-US" sz="158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Подросткам, посещающим спортивные секции, рекомендуется увеличивать частоту приёма воды и общий объём жидкости, отдавая предпочтение негазированной воде. Это способствует поддержанию баланса и снижает риск переутомления и почечных осложнений.
</a:t>
            </a:r>
            <a:endParaRPr lang="en-US" sz="1413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корректировке питьевого режима
</a:t>
            </a:r>
            <a:endParaRPr lang="en-US" sz="15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энергетиков содержит большое количество кофеина и сахара, способствующих обезвоживанию, что негативно отражается на здоровье почек и общем состоянии организма подростка.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привычки вредят почкам подростков?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продуктов с высоким содержанием соли и сахара, таких как солёные закуски и газированные напитки, приводит к повышенной нагрузке на почки и ухудшению их функций.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сигналов жажды и редкое мочеиспускание нарушают нормальную работу мочевыделительной системы, увеличивая риск развития воспалительных и хронических заболеваний почек.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регулярные медосмотры школьникам?
</a:t>
            </a:r>
            <a:endParaRPr lang="en-US" sz="2458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медицинские осмотры позволяют выявлять скрытые почечные патологии на ранних стадиях, когда лечение наиболее эффективно и прогноз благоприятный.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мочи дает важную информацию о фильтрационной способности почек и наличии воспалительных процессов, что помогает в своевременной диагностике.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почек неинвазивно и выявляет структурные изменения, камни и аномалии, способствуя профилактике осложнений.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проводить обследования минимум раз в год, особенно детям с наследственной предрасположенностью или факторами риска развития почечных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питьевых зон в московских школах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московских школах организовали специальные питьевые зоны с фильтрованной водой, что обеспечило удобный доступ школьников к чистой воде в течение учебного дня. За два года это привело к снижению заболеваемости почек среди учеников на 18%.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 здоровому образу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профилактических мероприятий проводятся регулярные занятия и лекции, посвящённые важности питьевого режима и правильного питания. Информационные акции помогают формировать у подростков полезные привычки и осознанное отношение к здоровью.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педагогов и вовлечённость родителей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активно сотрудничают с родителями и педагогами, которые стимулируют учащихся соблюдать питьевой режим и обращать внимание на симптомы обезвоживания. Такой комплексный подход способствует улучшению состояния здоровья детей.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профилактики в образовательных учреждениях
</a:t>
            </a:r>
            <a:endParaRPr lang="en-US" sz="21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почек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подход: соблюдение питьевого режима, рациональное питание, активность и регулярные медосмотры — залог профилактики почечных заболеваний у подростков и формирования здоровых привычек на будущее.
</a:t>
            </a:r>
            <a:endParaRPr lang="en-US" sz="41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2026-05-08T23:23:14Z</dcterms:created>
  <dcterms:modified xsi:type="dcterms:W3CDTF">2026-05-08T23:23:14Z</dcterms:modified>
</cp:coreProperties>
</file>