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Шибаев. «Кто кем становится?»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стихотворение о профессиях, вещах и чудесах труда.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 Шибаев: поэт, который пишет понятно и с улыбкой
</a:t>
            </a:r>
            <a:endParaRPr lang="en-US" sz="2065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Анатолий Шибаев создавал стихи для детей. Они короткие, ясные и легко запоминаются. В них часто звучат игра слов, смешные сравнения и знакомые ребятам темы: школа, труд, профессии и вещи вокруг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829" y="1271597"/>
            <a:ext cx="451200" cy="40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829" y="2713725"/>
            <a:ext cx="451200" cy="360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5829" y="3423750"/>
            <a:ext cx="451200" cy="360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829" y="4114734"/>
            <a:ext cx="451200" cy="4010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 стихотворении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помогает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врач сразу показывает, как важна забота о человеке. Он лечит, чтобы вернуть здоровье и силы. Это первое напоминание о том, что профессия служит добру.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делает хлеб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превращает обычное тесто в хлеб, который нужен каждому дому. В строке чувствуется простое чудо труда: из заготовки появляется вкусная и полезная еда.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 чинит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 возвращает обуви аккуратный вид и помогает ей снова служить человеку. Так старая вещь не пропадает, а получает новую жизнь благодаря мастерству.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Швея шьёт одежду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Швея работает с тканью и создаёт одежду, которая становится удобной и красивой. В стихотворении особенно заметно, как из материала рождается нужная людям вещь.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Столяр делает полезные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Столяр мастерит изделия из дерева, которые нужны в быту каждый день. Его работа показывает, что труд рук делает мир вокруг человека более удобным и прочным.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труда виден сразу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Хлеб, одежда и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профессия в стихотворении даёт понятный и полезный результат. Пекарь печёт хлеб, швея шьёт одежду, а сапожник помогает обуви снова стать нужной. Всё это делает жизнь удобнее. 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мебель для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 возводит дом, а столяр создаёт мебель. Эти дела особенно важны, потому что они помогают людям жить тепло, спокойно и с пользой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текст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профессий сразу подсказывают, о ком идёт речь: врач, пекарь, сапожник, швея, столяр, строитель. Даже без длинных объяснений читатель легко узнаёт каждого героя труда.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показывают, что делает мастер: лечит, печёт, чинит, шьёт, строит, мастерит. Эти слова работают как маленькие указатели и быстро раскрывают смысл каждой строки.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стоят профессия и действие, стихотворение становится очень ясным. Ребёнок видит не просто слово, а живую работу и её результат, который приносит пользу людям.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так, чтобы строки читались легко и быстро. Короткая форма помогает сразу уловить смысл и не терять ритм.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и 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Звонкие созвучия делают стихотворение похожим на песенку. Повторы усиливают ритм и помогают запомнить строки почти с первого чтения.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получается бодрой, лёгкой и чуть шутливой. Поэтому стихотворение читается как игра, а не как скучное сообщение.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материала к готовой вещи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труд мастера превращает обычный материал в нужный предмет для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98666" y="1266498"/>
            <a:ext cx="983588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профессии названы в стихотворении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нужен, чтобы помогать людям сохранять здоровье. В стихотворении его труд напоминает: забота и лечение важны каждому, кто хочет жить спокойно и хорошо себя чувствовать.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Пекарь делает хлеб, без которого трудно представить обычный день. Его работа показывает, как из простых продуктов рождается еда, нужная всему дому.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 и швея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Сапожник чинит обувь, а швея шьёт одежду. Эти профессии особенно близки детям, потому что каждый день мы пользуемся их результатами и редко задумываемся о труде мастеров.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Столяр и строитель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Столяр мастерит полезные вещи из дерева, а строитель создаёт дом. Вместе они делают жизнь удобной, а пространство вокруг человека — надёжным и красивым.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игра слов в названии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звучит как загадка: кто во что превращается и кем становится? Уже в самом вопросе чувствуется движение, а обычные предметы и профессии будто начинают жить и меняться.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игра слов делает стихотворение особенно интересным для детей. В нём можно не только понять смысл, но и увидеть забавное словесное чудо, которое легко запоминается.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профессии здесь так важны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показывает, что хлеб, одежда и обувь не появляются сами собой. За ними стоит труд людей, который делает каждый день удобнее и спокойнее.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мебель и другие нужные вещи тоже создаются руками мастеров. Поэтому каждая профессия важна: одна работа дополняет другую и помогает людям жить лучше.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напоминает, что любое полезное дело заслуживает уважения. Даже маленькая на первый взгляд работа становится большой, если она приносит пользу многим людям.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легко заметить при чтении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первой же строки заметны простые действия: лечит, печет, чинит, шьет. Они сразу показывают, чем занимается каждый мастер, и помогают не теряться в смысле текста.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глаголы работают как подсказки для читателя. Ребенок быстро видит связь между профессией и делом, а стихотворение становится понятным почти с первого прочтения.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полезны для младших школьников. Они учат внимательно читать художественный текст, замечать главное и понимать, как слово помогает увидеть картину труда.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действие ведет к результату, который можно представить глазами. Поэтому строки звучат живо: за ними будто сразу видна мастерская, где труд превращается в нужную вещь.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Профессия → действие → результат → польза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каждая строка строится по понятной цепочке: кто работает, что делает, что получается и чем это помогает людям.
</a:t>
            </a:r>
            <a:endParaRPr lang="en-US" sz="102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жизни вокруг нас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 столе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Теплый хлеб в стихотворении связан с трудом пекаря. Он берет обычное тесто и превращает его в нужную людям еду. Так простая строчка напоминает, что завтрак начинается с чьей-то работы и умелых рук.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Одежда, которую шьют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кажется привычной, но за ней стоит труд швеи или портного. Из ткани получается вещь, в которой удобно и тепло. В тексте этот пример особенно понятен детям, потому что одежда нужна каждый день.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мебель рядом с нами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мебель и обувь тоже не появляются сами по себе. Их создают строители, столяры и сапожники, чтобы человеку было удобно жить. Стихотворение соединяет мастерскую и дом в одну добрую картину.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9050" y="1016650"/>
            <a:ext cx="32394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знакомых профессий узнает ребенок, тем живее и радостнее воспринимается текст.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01450" y="1560038"/>
            <a:ext cx="33696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endParaRPr lang="en-US" sz="5300" dirty="0"/>
          </a:p>
        </p:txBody>
      </p:sp>
      <p:sp>
        <p:nvSpPr>
          <p:cNvPr id="7" name="Text 3"/>
          <p:cNvSpPr txBox="1"/>
          <p:nvPr/>
        </p:nvSpPr>
        <p:spPr>
          <a:xfrm>
            <a:off x="701449" y="2708663"/>
            <a:ext cx="3369600" cy="6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профессий названо в стихотворении, и каждая звучит как маленькое веселое открытие.
</a:t>
            </a:r>
            <a:endParaRPr lang="en-US" sz="1383" dirty="0"/>
          </a:p>
        </p:txBody>
      </p:sp>
      <p:sp>
        <p:nvSpPr>
          <p:cNvPr id="8" name="Text 4"/>
          <p:cNvSpPr txBox="1"/>
          <p:nvPr/>
        </p:nvSpPr>
        <p:spPr>
          <a:xfrm>
            <a:off x="4833493" y="4531160"/>
            <a:ext cx="4032900" cy="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Шибаев «Кто кем становится?»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показывает: любой труд важен, если он приносит людям пользу. Даже простое дело становится значимым, когда помогает сделать жизнь удобнее, теплее и лучше.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профессию за привычной вещью. За хлебом, обувью, одеждой и мебелью стоят люди, которые умеют работать аккуратно, терпеливо и с пользой для других.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ценить точные слова. Название профессии и глагол действия вместе дают ясную картину, поэтому читатель быстро понимает смысл строки и запоминает ее.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3144117"/>
            <a:ext cx="8868600" cy="17061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с правильным настроением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38" y="168022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удивления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слова можно выделять голосом с легким удивлением и радостью. Так чтение становится похожим на добрую шутку о том, как ловко люди работают.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5462" y="1699505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лучше читать ровно и спокойно, не торопясь. Тогда хорошо слышится рифма, а каждое слово звучит ясно и отчетливо для слушателей.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779" y="2001675"/>
            <a:ext cx="451200" cy="360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829" y="2713725"/>
            <a:ext cx="451200" cy="360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5829" y="3403697"/>
            <a:ext cx="451200" cy="4010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55829" y="4134788"/>
            <a:ext cx="451200" cy="36096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связано с жизнью школьника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видит хлеб на столе и редко думает, кто его сделал. Стихотворение напоминает: за привычной булочкой стоит труд пекаря и целая цепочка заботы.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из ткани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Куртка, рубашка или платье кажутся обычными вещами, но их создали люди, умеющие шить. Так текст помогает заметить труд швеи в повседневной жизни.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снова в порядке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обувь чинят, ею можно пользоваться дальше. Это хороший пример того, как сапожник возвращает вещи к жизни и делает их снова полезными для семьи.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удобно жить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приходит домой и чувствует уют, но не всегда замечает труд строителей. Стихотворение помогает понять, что надежный дом тоже появляется благодаря мастерству людей.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вокруг нас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Стол, стул, шкаф и другие предметы окружают ребенка каждый день. Они напоминают, что мастера создают удобство не словами, а настоящей работой.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любой вещи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показан простой порядок: человек придумывает нужное дело, делает его руками, а потом вещь помогает другим.
</a:t>
            </a:r>
            <a:endParaRPr lang="en-US" sz="10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для запоминания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73325" y="1523375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«профессия» помогает понять, о ком идет речь в стихотворении. Именно профессии показывают, кто лечит, шьет, чинит, строит и делает мир удобнее.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73325" y="2387038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«труд» напоминает, что за каждой вещью стоит старание человека. Без труда не появляется ни хлеб, ни одежда, ни дом, ни другая полезная вещь.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3325" y="3250713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«мастер» и «дело» подчеркивают умение и результат. Мастер не просто работает, а создает нужный предмет, который приносит людям реальную пользу.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73325" y="4114387"/>
            <a:ext cx="72507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«рифма» и «ритм» помогают вспомнить, что стихотворение звучит легко и весело. Именно поэтому его удобно читать, повторять и пересказывать своими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кто кем становится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Шибаева с улыбкой показывает, как труд разных людей делает жизнь удобной и доброй. В нем все просто, ясно и очень запоминается.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2026-05-24T05:53:13Z</dcterms:created>
  <dcterms:modified xsi:type="dcterms:W3CDTF">2026-05-24T05:53:13Z</dcterms:modified>
</cp:coreProperties>
</file>