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Демократические выборы: механизм участия граждан и смены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делают власть подотчетной обществу и открывают путь к мирной сменяемости.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выборы стали основой современной демократии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демократия формировалась через расширение политических прав: от имущественных ограничений XIX века к всеобщему голосованию в XX веке. После Второй мировой войны свободные и честные выборы стали международным стандартом, а сегодня их поддерживают и традиционные процедуры, и цифровые инструменты.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763" y="1433239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63" y="141649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588" y="143323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637" y="1416493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913" y="1395559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демократических выборов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917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условия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969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Регистрация, агитация и доступ к информации должны быть одинаковыми для всех участников. Это снижает влияние административного ресурса и делает политическое соревнование более честным.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61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выдвижение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13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Кандидаты и партии могут участвовать в выборах без произвольных ограничений. Избиратель видит конкуренцию программ и выбирает между реальными альтернативами, а не заранее заданным результатом.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62588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голосования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67812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 должен быть защищен от контроля со стороны государства, работодателя или окружения. Тайное голосование позволяет выражать позицию свободно, без страха давления и последствий.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38637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подсчет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43863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должны быть подсчитаны прозрачно и проверяемо, чтобы результат можно было подтвердить документально. Это повышает доверие к итогам и к самой процедуре голосования.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1991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и сменяемость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12513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проводятся через установленные законом сроки и дают возможность мирно обновлять власть. Регулярность процедуры не позволяет политической системе замыкаться на одном центре принятия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Избирательные права граждан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избирательное право — это право голосовать. Оно обычно связано с достижением установленного возраста и подтверждает участие гражданина в формировании органов власти.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Пассивное избирательное право означает право быть избранным. Для некоторых должностей государство устанавливает более высокий возраст или иные законные требования, чтобы обеспечить необходимую ответственность кандидата.
</a:t>
            </a:r>
            <a:endParaRPr lang="en-US" sz="1215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Избирательные права включают доступ к информации о кандидатах, участие в агитации и возможность обжаловать нарушения в комиссии или суде. Ограничения допустимы только по закону и в строго определенных случаях.
</a:t>
            </a:r>
            <a:endParaRPr lang="en-US" sz="1228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835017"/>
            <a:ext cx="4332300" cy="20397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избирательные системы и их особенности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правила подсчета голосов влияют на состав власти и партийную конкуренцию.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системы влияет на состав парламента, силу партий и устойчивость власти.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о мажоритарной, пропорциональной и смешанной системах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избирательного процесса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процедур и контроль на ключевых этапах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Избирательный участок как пространство публичного доверия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участка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участке размещают списки избирателей, урны, кабины для тайного голосования и материалы о кандидатах. Идентификация подтверждает право на голосование и помогает предотвратить повторное участие.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и символика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навигация и доступность для людей с инвалидностью делают участие равным для всех. Очередь, урна и кабина визуально показывают, что процедура открыта, защищена и понятна.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граждане участвуют в выборах или отказываются от голосования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решение прийти на участок влияет не только интерес к политике, но и ощущение личной значимости голоса.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явка чаще связана с доверием к институтам, понятной конкуренцией и уверенностью в реальном влиянии результата.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мотивов участия и неучастия в выборах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Объявление кампании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назначения выборов кандидаты и партии начинают публично представлять себя избирателям. Кампания задает правила открытого соперничества и делает программы сравнимыми.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Общение с избирателями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Дебаты, встречи, интервью и работа в социальных сетях помогают объяснить позиции и ответить на вопросы. Это повышает осознанность выбора и проверяет убедительность аргументов.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Правовые ограничения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запрещает подкуп, давление, скрытую агитацию и злоупотребление административным ресурсом. Такие ограничения нужны, чтобы сохранить равенство участников и честность соревнования.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Сравнение альтернатив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Избиратели сопоставляют биографии кандидатов, их программы и предложения по решению проблем. Чем честнее условия кампании, тем качественнее политический выбор общества.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Предвыборная агитация и политическая конкуренция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9851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6219" y="2935447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Наблюдатели, СМИ и общественный контроль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Наблюдатели на участке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фиксируют выдачу бюллетеней, голосование, подсчет и оформление протоколов. Такое присутствие снижает риск нарушений и делает процедуру более проверяемой для общества.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СМИ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массовой информации распространяют сведения о кампании, проверяют заявления кандидатов и помогают гражданам ориентироваться в повестке. Это поддерживает публичность и информированное участие.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данные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официальной информации, независимость редакций и публикация документов уменьшают пространство для манипуляций. Чем прозрачнее данные, тем труднее скрыть нарушения или искажения.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 итогам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контроль защищает права избирателей и помогает признать результаты выборов как легитимные. Он особенно важен, когда итог голосования вызывает сомнения или спорные оценки.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доверия к выборам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растет, когда правила понятны, а все этапы можно проверить независимо — от регистрации избирателей до публикации протоколов.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прозрачность и проверяемость: именно они связывают юридическую чистоту процедуры с признанием итогов обществом.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экспертная оценка факторов доверия на основе стандартов свободных и честных выборов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10300" y="243200"/>
            <a:ext cx="8484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на выборах и способы манипуляции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5568475" y="1306500"/>
            <a:ext cx="25737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голосования
</a:t>
            </a:r>
            <a:pPr algn="l" indent="0" marL="0">
              <a:lnSpc>
                <a:spcPct val="130040"/>
              </a:lnSpc>
              <a:buNone/>
            </a:pPr>
            <a:r>
              <a:rPr lang="en-US" sz="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начинаются на этапе списков и регистрации: манипуляции с данными, давление на избирателей и ограничение доступа наблюдателей искажают стартовые условия кампании.
</a:t>
            </a:r>
            <a:endParaRPr lang="en-US" sz="1228" dirty="0"/>
          </a:p>
        </p:txBody>
      </p:sp>
      <p:sp>
        <p:nvSpPr>
          <p:cNvPr id="12" name="Text 3"/>
          <p:cNvSpPr txBox="1"/>
          <p:nvPr/>
        </p:nvSpPr>
        <p:spPr>
          <a:xfrm>
            <a:off x="1010700" y="1952650"/>
            <a:ext cx="25737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день голосования
</a:t>
            </a:r>
            <a:pPr algn="r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участке возможны вброс бюллетеней, подвоз избирателей и принуждение к голосованию. Такие действия напрямую нарушают свободу волеизъявления.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568475" y="2587438"/>
            <a:ext cx="25737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этапе подсчета
</a:t>
            </a:r>
            <a:pPr algn="l" indent="0" marL="0">
              <a:lnSpc>
                <a:spcPct val="130040"/>
              </a:lnSpc>
              <a:buNone/>
            </a:pPr>
            <a:r>
              <a:rPr lang="en-US" sz="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Подделка протоколов, искажение итогов и ограничение контроля подменяют реальный результат формальным документом и лишают процедуру достоверности.
</a:t>
            </a:r>
            <a:endParaRPr lang="en-US" sz="1268" dirty="0"/>
          </a:p>
        </p:txBody>
      </p:sp>
      <p:sp>
        <p:nvSpPr>
          <p:cNvPr id="14" name="Text 5"/>
          <p:cNvSpPr txBox="1"/>
          <p:nvPr/>
        </p:nvSpPr>
        <p:spPr>
          <a:xfrm>
            <a:off x="1023200" y="3232400"/>
            <a:ext cx="25737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цифровой среде
</a:t>
            </a:r>
            <a:pPr algn="r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Фейковые аккаунты, бот-агитация и дезинформация усиливают давление на избирателя, а атаки на базы данных создают технические сбои и недоверие.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568475" y="3855125"/>
            <a:ext cx="25737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объявления итогов
</a:t>
            </a:r>
            <a:pPr algn="l" indent="0" marL="0">
              <a:lnSpc>
                <a:spcPct val="130040"/>
              </a:lnSpc>
              <a:buNone/>
            </a:pPr>
            <a:r>
              <a:rPr lang="en-US" sz="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нарушения не оспариваются и не исправляются, падают явка, доверие к институтам и готовность общества признавать результаты выборов законными.
</a:t>
            </a:r>
            <a:endParaRPr lang="en-US" sz="12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377739"/>
            <a:ext cx="4332300" cy="27331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стандарты свободных и честных выборов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демократических принципов с их международным смыслом и практическим эффектом.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Легитимность выборов зависит не только от голосования, но и от защищенности прав избирателя, прозрачности процедуры и реальной возможности оспорить нарушения.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документы о правах человека и демократических выборах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голосования: удобство, скорость и новые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2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реестры и автоматизированная проверка данных уменьшают число технических ошибок, ускоряют обслуживание избирателей и делают процедуру более удобной, особенно при большом числе участников.
</a:t>
            </a:r>
            <a:pPr algn="l" indent="0" marL="0">
              <a:lnSpc>
                <a:spcPct val="115000"/>
              </a:lnSpc>
              <a:buNone/>
            </a:pPr>
            <a:r>
              <a:rPr lang="en-US" sz="1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цифровизация повышает требования к защите информации: нужны резервные копии, аудит программ, контроль доступа и надежная работа с персональными данными, чтобы новые инструменты не ослабили доверие.
</a:t>
            </a:r>
            <a:endParaRPr lang="en-US" sz="2439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Явка и участие молодежи в выборах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молодых избирателей особенно важны первый опыт участия, понятная информация и ощущение, что голос реально влияет на решения 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человек включается в гражданскую жизнь, тем выше вероятность, что участие в выборах станет устойчивой привычкой.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иллюстративная диаграмма, отражающая типичную возрастную динамику участия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88914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70499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превращения результата в власть
</a:t>
            </a:r>
            <a:endParaRPr lang="en-US" sz="2363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Мандат доверия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Голосование дает победителям политическое право представлять интересы избирателей и участвовать в принятии решений от имени общества.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полномочий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подсчета голосов мандаты, должности и места в органах власти распределяются по установленным законом правилам и процедурам.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коалиций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парламентских системах результаты выборов часто ведут к переговорам между партиями и созданию правительства, способного получить поддержку большинства.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Подотчетность власти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выборов становятся основой для контроля: общество оценивает решения власти, а следующие выборы подтверждают или пересматривают доверие.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голоса граждан к государственным решениям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выбор избирателя проходит через институты власти и превращается в законы, бюджет и общественную оценку.
</a:t>
            </a:r>
            <a:endParaRPr lang="en-US" sz="1024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Демократические выборы в цифровую эпоху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 позволяет распознавать манипуляции, проверять факты и не подменять политическое решение реакцией на яркий заголовок или вирусный пост.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Микротаргетинг и скрытая реклама делают политическое влияние менее заметным, поэтому особенно важны прозрачность кампаний, маркировка политического контента и контроль за источниками финансирования.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платформ могут создавать информационные пузыри, где пользователь видит в основном близкие ему взгляды; это снижает качество сравнения программ и затрудняет взвешенный выбор.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помогают быстро распространять информацию о выборах и вовлекать молодых избирателей, но одновременно упрощают массовое распространение непроверенных сообщений и эмоционального давления.
</a:t>
            </a:r>
            <a:endParaRPr lang="en-US" sz="1124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481943"/>
            <a:ext cx="4332300" cy="274591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проверяется надежность предвыборной информации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чек-лист помогает отличить проверенные сведения от манипуляции и снизить риск принятия решения на основе ложной информации.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сообщение не указывает источник, не подтверждается документами и написано слишком эмоционально, его следует считать ненадежным до проверки.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медиаграмотности и проверки фактов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Демократические выборы: основа доверия и 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и честные выборы дают обществу мирный способ менять власть, защищать права граждан и добиваться ответственности институтов. Их ценность проявляется там, где правила одинаковы для всех.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2026-05-25T13:53:51Z</dcterms:created>
  <dcterms:modified xsi:type="dcterms:W3CDTF">2026-05-25T13:53:51Z</dcterms:modified>
</cp:coreProperties>
</file>