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In Harmony with the World: Ключевые темы и ракурс учебного модуля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гармонию в отношениях человека с природой, обществом и самим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современное понимание гармонии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гармонии формировалась с античности, включая восточные и европейские традиции. Сегодня гармония связывает темы устойчивого развития, цифрового общества и межкультурного диалога через изучение иностранных языков.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между человеком и природой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напрямую зависит от состояния экосистем: чистый воздух и вода необходимы для полноценной жизни и психического равновесия.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жизненный баланс; флора и фауна обеспечивают природные циклы, влияющие на климат и ресурсы.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ведёт к исчезновению видов, ухудшению климата и негативно сказывается на здоровье населения.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Экоинициативы в школе: примеры и достижения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регулярно проводят субботники, собирая мусор и сортируя отходы, что способствует формированию экологической ответственности и коллективного сознания.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 движении за чистоту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инициативы снижают потребление воды и электроэнергии, внедряя принципы 3R — сокращение, повторное использование и переработка материалов.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экономии ресурсов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проводят лекции и акции, обучая молодежь правилам экосбережения и важности устойчивого образа жизни.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кампании среди сверстников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гармонии в межличностных отношениях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понимать чувства других, укрепляя дружбу и поддерживая конструктивное общение.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уважение создает атмосферу доверия и позволяет избегать конфликтов в коллективе.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буллингу способствует формированию безопасной и доброжелательной среды в школе.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диалог и умение слушать помогают разрешать разногласия мирным путем.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многонациональной школьной среде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объединяют учеников разных национальностей, развивая взаимопонимание и толерантность через совместные учебные и творческие задания.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образовательные программы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способствуют интеграции и демонстрируют ценность разнообразия через творчество, музыку и танцы.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фестивали и проекты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школьные обмены помогают расширить кругозор и укрепить дружеские связи между представителями разных культур.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 и традициями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гармония: психическое здоровье подростка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учебы, отдыха и личной жизни помогает подросткам снизить стресс и поддерживать стабильное эмоциональное состояние.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стрессоустойчивости включают практики осознанности, регулярную физическую активность и поддержку близких.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данным ВОЗ и Минздрава (2022), тревожные расстройства широко распространены среди российской молодежи, что требует внимания и профилактики.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40" y="1574700"/>
            <a:ext cx="3683769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концепции гармонии в мировых культурах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идей и методов достижения гармонии в разных традициях отражает разнообразие взглядов и подходов.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культуры делают упор на результат, а восточные ценят процесс достижения гармонии.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культурологии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уровня стресса и ощущения гармонии у российских старшеклассников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опроса подтверждают обратную зависимость: чем выше стресс, тем ниже ощущение внутренней гармонии.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500 учеников 10–11 классов, 2023 год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коллективе и дома существенно снижает стресс и способствует гармоничному состоянию.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искусства в достижении внутренней гармонии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живопись как эмоциональная разрядка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способствует развитию эмоционального интеллекта и помогает справляться со стрессом, улучшая качество жизни подростков.
</a:t>
            </a:r>
            <a:endParaRPr lang="en-US" sz="177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творчество и самовыражение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литературных кружках и театрализованных постановках развивает личность и поддерживает гармоничное восприятие мира.
</a:t>
            </a:r>
            <a:endParaRPr lang="en-US" sz="17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платформы и дистанционные способы общения расширяют доступ к знаниям и способствуют развитию цифровой грамотности среди школьников, облегчая процесс обучения и взаимодействия.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угроз — цифровая зависимость, которая снижает продуктивность и негативно влияет на психическое здоровье, а также случаи кибербуллинга, создающие напряженную социальную среду.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информацией усложняет концентрацию, вызывает усталость и стресс, подчеркивая важность умения осознанно фильтровать и контролировать информационный поток.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цифрового общения и умение устанавливать личные ограничения при использовании гаджетов являются ключевыми для сохранения внутренней и социальной гармонии.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Технологии: возможности и угрозы гармонии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личности: ценности и самоидентификация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жизненных ориентиров происходит через освоение семейных традиций, культурных норм и личных убеждений, что создает прочную основу для развития ценностного мира школьника.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Самопринятие и открытость к новому способствуют непрерывному личностному росту, поддерживая мотивацию к обучению и формированию целостной идентичности в условиях современного общества.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физическое здоровье старшеклассников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помогает поддерживать психологический баланс, снижая уровень стресса и стимулируя эндорфинную систему организма у подростков.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улучшает качество жизни и связан с уменьшением тревожных состояний, что подтверждают последние научные исследования в области подростковой психологии.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и сбалансированное питание оказывают значительное воздействие на общее состояние здоровья и восприятие гармоничности жизни, способствуя ясности мышления и эмоциональной стабильности.
</a:t>
            </a:r>
            <a:endParaRPr lang="en-US" sz="13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проекты и волонтёрство — вклад молодежи в гармонию общества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посещают дома престарелых, помогают в повседневных делах и проводят мастер-классы, расширяя социальные связи и развивая эмпатию у участников проекта.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поддержки пожилых людей «Рука помощи»
</a:t>
            </a:r>
            <a:endParaRPr lang="en-US" sz="1545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организуют регулярные субботники, удаляя мусор из парков и скверов, что способствует сохранению природы и формированию ответственности за окружающую среду среди молодежи.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волонтёрский проект "Чистый город"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60" y="1345200"/>
            <a:ext cx="41545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препятствующие гармонии среди учеников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барьеры, влияющие на чувство гармонии у школьников, а также их сравнительную оценку по результатам опроса 2022 года.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Социологический опрос среди школьников, 2022
</a:t>
            </a:r>
            <a:endParaRPr lang="en-US" sz="1144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экзаменационной нагрузки и давление сверстников наиболее существенно осложняют достижение гармонии, что требует системных мер поддержки.
</a:t>
            </a:r>
            <a:endParaRPr lang="en-US" sz="14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примеры известных личностей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продвигал идею ненасильственного сопротивления, объединив народы в стремлении к миру и справедливости, что стало примером гармонии на глобальном уровне.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Тереза посвятила жизнь помощи нуждающимся, развив международное волонтерское движение и проявив сострадание как фундамент межличностной гармонии.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Швейцер разработал концепцию «этоса благоговения перед жизнью» и внес значительный вклад в медицину, сочетая профессионализм с гуманизмом.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 экологической гармонии: глобальный рейтинг стран (2023)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страны активно инвестируют в возобновляемые источники энергии и сокращают выбросы, фокусируясь на комплексных экологических стратегиях.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Performance Index,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свидетельствуют о скоординированных усилиях в области устойчивого развития и демонстрируют пример для подражания на международном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формирования гармоничной жизни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личностного развития согласно психологическим и педагогическим исследованиям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как условие успешного будущего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взаимоотношений способствует укреплению социального капитала и созданию инклюзивного общества, способного эффективно решать комплексные проблемы.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гармония необходима для борьбы с изменением климата и сохранения природных ресурсов для будущих поколений.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гармония помогает развивать стрессоустойчивость и адаптивность в условиях динамичных экономических и социальных изменений.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развитие личности и общества предоставляет условия для устойчивого прогресса и общего благополучия.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— ключ к устойчивому развитию молодежи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обеспечивает основу для личностного роста, здоровья и успешной социализации, формируя устойчивое общество, способное адаптироваться к вызовам современного мира.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2026-05-07T18:25:57Z</dcterms:created>
  <dcterms:modified xsi:type="dcterms:W3CDTF">2026-05-07T18:25:57Z</dcterms:modified>
</cp:coreProperties>
</file>