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деление: значение, процессы, основные типы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процесс для роста, регенерации и размножения организмов.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исследований клеточного деления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 заложили основы понимания клеточного деления, выявив его ключевую роль в жизни организмов и формировании половых клеток.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клеточного цикла и их контроль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G1-фаза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растёт и накапливает ресурсы для репликации ДНК.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G2-фаза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готовится к делению, проверяя качество удвоенной ДНК.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S-фаза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удвоение молекул ДНК для будущего деления.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Митотическая фаза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Реализуются процессы митоза и цитокинеза, завершающие цикл.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определение и общее 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деление соматических клеток, формируя две идентичные дочерние с сохранением диплоидного набора хромосом, что необходимо для роста и восстановления тканей.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гарантирует точную передачу генетической информации и поддерживает клеточное равновесие организма, способствуя функционированию органов и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0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6931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42056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9806" y="1638300"/>
            <a:ext cx="1326989" cy="133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850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Профаза: начало деления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конденсируются, становятся видимыми; формируется митотическое веретено, необходимое для корректного распределения хроматид.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345925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Метафаза: выравнивание хромосом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располагаются по центральной плоскости клетки, что обеспечивает их равномерное распределение в дочерние клетки.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59105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Анафаза: разделение хроматид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Сестринские хроматиды расходятся к противоположным полюсам клетки, что критично для сохранения генетической информации.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3880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 и цитокинез: завершение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Восстанавливаются ядерные оболочки, хромосомы деконденсируются; цитоплазма делится, образуя две отдельные клетки.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митоза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содержания ДНК при митозе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ДНК удваивается в S-фазе, затем снижается после деления клеток.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Цикличность изменений ДНК отражает подготовку и распределение генетического материала при делении.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учебные материалы по клеточной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роль митоза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способствует росту организма за счёт увеличения числа клеток во всех тканях, обеспечивая формирование органов.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отвечает за регенерацию поражённых участков ткани, восстанавливая функциональность и здоровье организма.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стабильность генетического материала, сохраняя неповреждённый кариотип и функции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основные отличия от митоза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происходит только в половых клетках и включает два деления, уменьшая число хромосом вдвое и обеспечивая гаплоидный набор.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являются четыре генетически уникальные гаметы, что способствует разнообразию и эволюции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317208"/>
            <a:ext cx="3887700" cy="23040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митоза и мейоза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позволяют понять различия и биологические функции каждого типа деления.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сохраняет генетическую стабильность, а мейоз способствует разнообразию потомства.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цитологии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мейотическое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профазу I с образованием тетрад и кроссинговером, метафазу I с выравниванием гомологичных хромосом, анафазу I — расхождение гомологов и телофазу I с образованием двух клеток.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мейоза: последовательность событий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мейотическое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Походит на митоз, где сестринские хроматиды разделяются на отдельные клетки, в результате образуются четыре уникальные гаметы с гаплоидным набором.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числа хромосом в мейозе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ДНК снижается с удвоенного значения к исходному после второго деления, что отражает механизм редукции хромосомного набора и способствует генетической вариабельности.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мейоз обеспечивает точное уменьшение хромосом в два этапа, сохраняя стабильность гаплоидного набора в гаметах.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«Цитология» — издание 2020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мейоза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снижает число хромосом в гамете, предотвращая удвоение генетического материала при оплодотворении, сохраняя стабильность вида.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в ходе мейоза позволяет обмен участками ДНК между гомологичными хромосомами, создавая новые аллельные сочетания.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распределение хромосом при делении формирует уникальный генотип каждой гаметы, способствуя генетической изменчивости.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разнообразие, возникающее в результате мейоза, усиливает адаптивные возможности популяций в изменяющейся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кроссинговера между хроматидами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обмена генетическим материалом в профазе I мейоза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кроссинговера и независимого распределения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способствует формированию многочисленных новых генетических комбинаций, что значительно расширяет наследственное разнообразие потомства. Этот процесс является ключевым фактором генетической вариабельности.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распределение гомологичных хромосом при мейозе формирует уникальный генотип каждой гаметы, повышая адаптивный потенциал популяции и способствуя ее эволюционному успеху.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митоза и их последствия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Анеуплоидия, возникающая при неверном распределении хромосом, приводит к нарушению нормального числа и вызывает разнообразные клеточные патологии.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перестройки, такие как делецирование и транслокации, нарушают структуру генома и могут приводить к онкологическим заболеваниям.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митоза могут вызывать задержки в развитии тканей, ухудшая их функциональность и приводя к хроническим патологиям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мейоза и связанные синдромы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Нерасхождение хромосом на первом или втором делении мейоза формирует гаметы с аномальным хромосомным набором, что ведет к наследственным заболеваниям.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обусловлен трисомией 21-й хромосомы и вызывает умственную отсталость и физические особенности.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Клайнфельтера встречается у мужчин с дополнительной Х-хромосомой (XXY), приводя к сниженной фертильности и особенностям строения тела.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Тёрнера возникает при моносомии X-хромосомы (X0), вызывая нарушение развития половых признаков и различных систем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 делении клеток в медицине и биотехнологии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противоопухолевых препаратов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Ингибиторы митоза направлены на блокирование деления раковых клеток, что замедляет прогрессирование опухолей и улучшает прогноз пациентов с онкологическими заболеваниями.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медицина и диагностика анеуплоидий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анализа деления клеток помогают выявлять хромосомные аномалии у эмбрионов, повышая эффективность методов ЭКО и снизая риск генетических заболеваний.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и генетическая инженерия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CRISPR/Cas9 базируется на понимании клеточных механизмов деления, позволяя изменять генетический материал для лечения наследственных болезней и создания трансгенных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5473" y="1151850"/>
            <a:ext cx="4320255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клеточного деления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митоза и мейоза в поддержании жизнеспособности и изменчивости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способствует эволюции за счет изменчивости, а митоз поддерживает стабильность и функционирование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клеточного деления, учебник 2021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9109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41725" y="15648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и рост 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обеспечивает непрерывное обновление тканей и рост организмов от одноклеточных до многоклеточных, сохраняя их жизнеспособность и функциональность.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роли клеточного деления в жизни на Земле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4741725" y="35834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передача и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деления гарантирует передачу наследственной информации и создаёт генетическое разнообразие, что способствует эволюционной устойчивости и развитию биоразнообразия.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клеточное деление как основа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 мейоз — фундаментальные механизмы, обеспечивающие сохранение и разнообразие жизни. Их изучение важно для биологии, медицины и понимания эволюции.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2026-05-10T00:28:34Z</dcterms:created>
  <dcterms:modified xsi:type="dcterms:W3CDTF">2026-05-10T00:28:34Z</dcterms:modified>
</cp:coreProperties>
</file>