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Земли, управляемая энергией Солнца и круговоротом веществ.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существования биосферы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биосфера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части атмосферы, гидросферы и литосферы, где возможна жизнь. Ее устойчивость обеспечивают солнечная энергия, фотосинтез, обмен веществ и постоянное возвращение элементов в природные циклы.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масштаб биосферы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и нижние 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встречается в атмосфере, океане и под земной поверхностью, но не распределена равномерно. Наибольшие глубины и высоты доступны лишь отдельным устойчивым формам организмов.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основная масса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живого вещества сосредоточена в поверхностных слоях суши и океана, где достаточно света, воды и минеральных веществ для активной жизнедеятельности и размножения.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распределения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давление, влажность, соленость и содержание кислорода определяют, какие организмы могут существовать в конкретной среде и насколько велико их разнообразие.
</a:t>
            </a:r>
            <a:endParaRPr lang="en-US" sz="1299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подвижны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зависят от условий среды и меняются вместе с ними. Поэтому область жизни не является жесткой линией, а представляет собой переходную зону.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как геологическая сила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меняют атмосферу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создают органическое вещество и связывают углекислый газ в процессе фотосинтеза. При этом в атмосферу поступает кислород, без которого невозможна жизнь большинства организмов на суше и в воде. Их деятельность влияет на состав воздуха и общую устойчивость биосферы.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перестраивает планету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участвуют в почвообразовании, осадконакоплении и круговороте химических элементов. За геологическое время их деятельность изменила состав пород, свойства почв и газовый состав атмосферы, поэтому биосферу рассматривают как мощную преобразующую силу.
</a:t>
            </a:r>
            <a:endParaRPr lang="en-US" sz="97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возвращают элементы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завершают разложение мертвых организмов, освобождая вещества для нового круга жизни. Без этой работы элементы застревали бы в отмершей органике, а почвы постепенно теряли бы плодородие и способность поддерживать экосистемы.
</a:t>
            </a:r>
            <a:endParaRPr lang="en-US" sz="9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доминируют растения, а в океане основная биомасса приходится на микроскопические формы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данным о распределении биомассы на суше и в океане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на Земле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распределена неравномерно: численность и разнообразие животных велики, но их доля в общей массе мала.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биосфере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поток энергии в биосфере начинается с солнечного излучения. Именно оно обеспечивает работу фотосинтеза и делает возможным образование органического вещества в зеленых растениях и водорослях.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небольшая часть солнечной энергии превращается в химическую энергию органических соединений. Этот запас становится основой для всех последующих звеньев питания в экосистемах.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переходит от продуцентов к консументам и далее к редуцентам. На каждом уровне часть ее расходуется на жизненные процессы и не сохраняется для следующего звена.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при переходах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энергия рассеивается в виде тепла, она не может бесконечно циркулировать. Поэтому биосфера зависит от постоянного притока солнечной энергии, а не от ее замыкания в круговорот.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превращения энергии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движение энергии от Солнца через живые организмы к тепловым потерям.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в атмосферу с поверхности океанов, рек, озер и влажной почвы. Значимый вклад вносит и транспирация растений, особенно в лесных и травянистых экосистемах.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 и образует облака. В этом состоянии вода переносится воздушными массами на большие расстояния, соединяя океан, сушу и разные климатические области.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облаков вода возвращается на поверхность в виде дождя, снега или града. Осадки пополняют запасы влаги в почве, реках, озерах и подземных водах.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и 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уходит в поверхностный и подземный сток, а затем снова достигает океана. Так круговорот замыкается и непрерывно поддерживает жизнь на планете.
</a:t>
            </a:r>
            <a:endParaRPr lang="en-US" sz="12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вещества распределяются между природными резервуарами и живыми организмами.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циклы связаны между собой: нарушение одного звена быстро отражается на остальных и ослабляет устойчивость биосферы.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биогеохимические круговороты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биогеохимических циклов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водоросли и цианобактерии связывают углекислый газ и создают органическое вещество. Так углерод переходит из атмосферы в биомассу и становится основой пищевых цепей.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возвращают углерод в атмосферу и воду при дыхании. Этот процесс идет постоянно и поддерживает обмен вещества между живой и неживой природой.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Гниение и деятельность редуцентов разрушают остатки организмов, высвобождая углерод из органических соединений. Часть его снова включается в круговорот, а часть может накапливаться в почве.
</a:t>
            </a:r>
            <a:endParaRPr lang="en-US" sz="1256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сжигании угля, нефти и газа в атмосферу поступает дополнительный CO2. Это усиливает парниковый эффект и нарушает естественное равновесие углеродного цикла.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Мауна-Лоа показывает не кратковременный всплеск, а длительное накопление углекислого газа в атмосфере.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Global Monitoring Laboratory, Mauna Loa CO2 annual mean; данные за 1958–2024 гг.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в атмосфере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CO2 устойчив и ускорился в последние десятилетия, что подтверждает усиление влияния хозяйственной деятельности на климатическую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Недоступный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резерв азота сосредоточен в атмосфере, но в таком виде он почти не усваивается растениями. Чтобы включиться в биосферный обмен, азот должен пройти через фиксацию и почвенные превращения.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переводят молекулярный азот в соединения, доступные живым организмам. Затем в почве идут аммонификация и нитрификация, которые возвращают элементы в формы, пригодные для питания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соединений азота снова удаляется из почвы благодаря денитрификации. Так цикл не прекращается, а поддерживает относительное равновесие между атмосферой, почвой и живыми организмами.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 удобрений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Азотные удобрения повышают урожайность, однако их избыток нарушает природный баланс. Излишки смываются в водоемы, вызывают эвтрофикацию и ухудшают состояние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почва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рождается плодородие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 просто покрывает поверхность суши, а формируется на границе горных пород, воды, воздуха и живых организмов. Именно здесь минералы превращаются в среду, где могут расти растения, жить микроорганизмы и накапливаться гумус.
</a:t>
            </a:r>
            <a:endParaRPr lang="en-US" sz="133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Слои, которые рассказывают историю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показывает, как природа создает и перестраивает почву со временем. Верхние горизонты богаты органическим веществом, ниже лежат минеральные слои, а глубже заметна связь с материнской породой и литосферой.
</a:t>
            </a:r>
            <a:endParaRPr lang="en-US" sz="13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роста популяции к равновесию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саморегуляцию биосферы через ограничение избыточного роста и восстановление баланса.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разнообразие повышает устойчивость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распределяет функции между многими организмами: одни опыляют растения, другие разлагают остатки, третьи регулируют численность. Благодаря этому экосистема не зависит от одного звена.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резко меняются, часть видов сохраняет жизнеспособность и продолжает выполнять свои функции. Это помогает сообществу переживать засухи, болезни, колебания температуры и другие стрессовые факторы.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при потерях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виды исчезают, экологические связи упрощаются, а система становится менее надежной. Даже небольшие нарушения могут тогда вызвать цепную реакцию и ослабить всю экосистему.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показатели тесно связаны: усиление одного вида воздействия обычно ускоряет и другие экологические потери.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видам антропогенного воздействия; шкала отражает относительный масштаб, а не официальную статистику.
</a:t>
            </a:r>
            <a:endParaRPr lang="en-US" sz="953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нагрузка на биосферу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человека охватывает сразу несколько компонентов биосферы, поэтому решение проблемы требует системных мер, а не отдельных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нарушений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локальные действия переходят в более широкие изменения биосферы.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одного компонента часто усиливает другие процессы: вода, почва, климат и биоразнообразие реагируют как единая система.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связей в биосфере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091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может действовать ответственно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лесов, болот, водоемов и других природных комплексов поддерживает круговороты веществ и помогает биосфере сохранять устойчивость без лишних потерь ресурсов.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сырья, повторное использование материалов и бережное отношение к земле уменьшают давление на природные системы и сокращают объем отходов.
</a:t>
            </a:r>
            <a:endParaRPr lang="en-US" sz="1114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 более чистые технологии помогают ограничивать поступление парниковых газов и уменьшают риск климатических изменений, опасных для живых организмов.
</a:t>
            </a:r>
            <a:endParaRPr lang="en-US" sz="1102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оценка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Ноосферное мышление требует опоры на знания, а не на случайные действия. Только анализ последствий позволяет заранее увидеть, как хозяйственная деятельность повлияет на биосферу.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устойчивости биосферы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процессы в биосфере зависят от постоянного притока солнечной энергии. Именно она запускает фотосинтез, а затем поддерживает пищевые цепи и круговороты веществ.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углерод, азот и другие элементы многократно переходят из неживой природы в организмы и обратно. Без этих циклов жизнь быстро исчерпала бы доступные ресурсы.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сохраняет относительное равновесие благодаря взаимодействию организмов, редуцентов и природных буферов. Когда один процесс усиливается, другие механизмы ограничивают его последствия.
</a:t>
            </a:r>
            <a:endParaRPr lang="en-US" sz="13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живет по законам обмена энергией, круговорота веществ и саморегуляции. Понимание этих связей помогает увидеть цену каждого вмешательства и принять ответственность за будущее природы.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система, которую нужно понимать и беречь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2026-06-02T00:32:48Z</dcterms:created>
  <dcterms:modified xsi:type="dcterms:W3CDTF">2026-06-02T00:32:48Z</dcterms:modified>
</cp:coreProperties>
</file>