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Культура Западной Европы в Средние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— синтез религии, традиций и художественных стилей.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в Западной Европе охватывают период с V по XV век. После падения Рима установился феодализм, а церковь стала главной силой, влияя на политику и культуру. Возникли рыцарство, уникальные стили и первые университеты.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особенности эпохи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христианства и роль церкви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задавала моральные нормы и правила поведения, влияя на жизнь каждого человека в обществе Средневековья.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образования и научной деятельности, где переписывались рукописи и сохранялись знания предков.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обряды формировали социальный календарь, объединяя всех жителей разных слоёв и регионов.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архитектура: готика и романика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Готика: величие и воздух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XII–XVI веков отличались стрельчатыми арками, высокими шпилями и яркими витражами. Примером являются собор Парижской Богоматери и Кёльнский собор, создающие ощущение устремлённости ввысь.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Романика: мощь и простота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строения IX–XII веков характеризуются массивными каменными стенами и маленькими окнами. Собор в Шартре — классический пример скромного, но выразительного архитектурного стиля.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искусство: витражи, фрески, миниатюры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— свет и цвет храма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из цветного стекла изображали библейские сцены, наполняя соборы волшебным светом и вдохновляя верующих на молитву и размышления.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Фрески: истории на стенах
</a:t>
            </a:r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украшали интерьеры церквей, рассказывая библейские и священные сюжеты в живых красках, доступных всем прихожанам.
</a:t>
            </a:r>
            <a:endParaRPr lang="en-US" sz="1576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миниатюра: искусство рукописей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украшали рукописные книги, например, «Евангелие из Линдисфарна». Эти изысканные иллюстрации добавляли красоту и значение текстам.
</a:t>
            </a:r>
            <a:endParaRPr lang="en-US" sz="13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знания в Средние века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Расцвет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университетах развивались новые дисциплины, объединяя христианскую философию и древние науки.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век: Хранение античных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рукописи античных авторов, поддерживая интеллектуальное наследие античности в условиях нестабильности.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век: Влияние арабской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познакомилась с арабскими трактатами по медицине и математике, расширяя представления о мире и технологиях.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века: Фибоначчи и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Пизанский, известный как Фибоначчи, ввёл в Европу арабские цифры и десятичную систему счисления, облегчая вычисления.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литература: от латыни к народным языкам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— язык науки и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XIII века латынь оставалась основным языком официальных текстов и литературы, объединяя учёных и духовенство всей Европы.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языки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произведения на французском, английском и немецком языках — рыцарские романы, эпосы и песни, отражающие жизнь и идеалы народа.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прославляли подвиги героев и социальные нормы средневекового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рассказывали о духовных подвигах, вдохновляя верующих на подражание святости.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и баллады сочинялись для устного исполнения на площадях и праздниках, сохраняя народную память.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— Кретьен де Труа и Джеффри Чосер — создали классические произведения, отражающие мировоззрение эпохи.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жанры и ключевые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стилей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романики и готики в архитектуре, искусстве и литературе представлены в таблице.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Стилевые различия отражают технический прогресс и смену культурных предпочтений.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«Всеобщая история»,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открывали доступ к образованию для представителей разных регионов, содействуя развитию интеллектуальной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появились первые университеты — в Болонье, Париже и Оксфорде, ставшие центрами науки и культуры.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Факультеты включали искусств, права, теологии и медицины; обучение велось на латыни, что обеспечивало международный обмен знаниями.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университетов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книг и грамотности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скриптории — хранители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 вручную, создавая уникальные рукописи с миниатюрами и узорными буквами. Это было важно для сохранения и передачи библейских текстов и научных трудов, доступных лишь образованным.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в Средневековье — редкое 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была настолько низкой, что лишь около 10% жителей городов умели читать и писать, особенно на латыни. В сельской местности навыки чтения и письма были почти неизвестны.
</a:t>
            </a:r>
            <a:endParaRPr lang="en-US" sz="16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основные жанры и влияние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— звук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музыка была представлена спокойными и мелодичными хоралами, которые исполнялись а капелла. Эти песнопения сопровождали службы и создавали особую атмосферу святости.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Менестрели и трубадуры — певцы придворных баллад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Музыканты, путешествующие между замками, исполняли песни о подвигах и любви, используя арфу и лютню. Их музыка объединяла рыцарей и крестьян на праздниках и турнирах.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мелодии и танцы с использованием органа и других инструментов были частью повседневной жизни. Они сопровождали сельские праздники и семейные торжества, отражая народные традиции.
</a:t>
            </a:r>
            <a:endParaRPr lang="en-US" sz="16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Мистерии и миракли — религиозные представления, которые проходили у церквей и на площадях в ключевые христианские праздники, объединяя общины в праздновании.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постановках использовали костюмы, музыку и декор, создавая эффектные зрелища и усиливая восприятие религиозных и нравственных сюжетов.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часто исполнялись простыми горожанами, что придавало театру живость и непосредственность, способствуя культурному участию населения.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театр и его формы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декоративно-прикладное искусство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— хранители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входили в гильдии, которые контролировали качество и обучали учеников. Эти объединения обеспечивали высокий уровень производства гобеленов, витражей и украшений.
</a:t>
            </a:r>
            <a:endParaRPr lang="en-US" sz="1676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Байеский гобелен — тканая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гобелен рассказывает о нормандском завоевании Англии. Он воплощает художественный и исторический взгляд Средневековья, создавая живые картины из разноцветных нитей.
</a:t>
            </a:r>
            <a:endParaRPr lang="en-US" sz="16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рыцарства и её влияние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рыцаря — образец благородства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следовали правилам честности, смелости и защиты слабых. Торжественные церемонии посвящения и турниры укрепляли социальное положение и воспитывали новые поколения воинов.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короле Артуре как культурный феномен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Круглом Столе вдохновляли литературу, искусство и устные предания, формируя представления о рыцарских идеалах и продолжая традиции героизма.
</a:t>
            </a:r>
            <a:endParaRPr lang="en-US" sz="19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культурными традициями между Востоком и Западом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паломничества способствовали проникновению в Европу арабской и византийской науки, обогащая знания в математике, медицине и философии.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улучшили взаимосвязь культур, способствуя знакомству с новыми технологиями и товарами, такими как бумага и шелк.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включали технические новшества — водяные мельницы и компас, что повлияло на развитие европейской экономики и навигации.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культуры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и мастерские — сердце городского ремесла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ремесленники объединялись в гильдии, где обучали искусству и поддерживали качество продукции, способствуя росту экономики и культуры.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праздники — оживление городской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шумные ярмарки и карнавалы, где торговцы, ремесленники и жители города встречались для обмена товарами и культурными традициями.
</a:t>
            </a:r>
            <a:endParaRPr lang="en-US" sz="135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архитектура как символ 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Ратуши, площади и церкви создавали пространство для общественных мероприятий, укрепляя чувство общности и культурной идентичности горожан.
</a:t>
            </a:r>
            <a:endParaRPr lang="en-US" sz="13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же уделяло внимание дому, воспитанию детей и сохранению традиций, играя ключевую роль в поддержании социальной структуры.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участвовали в религиозной жизни и семейных делах, иногда выступая как покровительницы искусств и управляющие ремесленными мастерскими.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 них, например Хильдегарда Бингенская, оставили значимый след как писательницы и композиторы, оказывая влияние на культуру эпохи.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культуре Средних веков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христианских праздников и обрядов интегрированы во многие современные культурные практики Европы.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эпохи средневековья с её готическими соборами продолжает влиять на европейский облик городов и памятники архитектуры.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университеты, заложенные в Средние века, служат фундаментом современной академической системы и науки.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искусство и литература вдохновили эпоху Возрождения, внося свой вклад в развитие европейской культуры и гуманизма.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культуры Западной Европы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культура: фундамент европейского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 в Средние века заложила основы социальных институтов, искусства и образования, определив ключевые аспекты современного европейского общества и его ценностей.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2026-05-10T13:30:18Z</dcterms:created>
  <dcterms:modified xsi:type="dcterms:W3CDTF">2026-05-10T13:30:18Z</dcterms:modified>
</cp:coreProperties>
</file>