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темы: мир между мировыми войнами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и перемены мира в период 1918–1939 годов, их влияние на будущее.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Межвоенный период: начало новой мировой эры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между двумя мировыми войнами характеризуется разрушением империй, формированием новых государств и глубокими социально-политическими переменами, вызвавшими массовые поиски новых моделей управления и безопасности.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Лиги Наций в 1920 году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была создана для предотвращения войн и укрепления сотрудничества между странами после Первой мировой. В ней участвовали ведущие мировые державы, стремясь к стабильности и миру.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Несостоятельность в Маньчжурском кризисе 1931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не смогла помешать японской агрессии в Китае, что показало слабость организации в противостоянии военным конфликтам и игнорировании международного права.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эфиопского конфликта и гражданской войны в Испании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фактически не вмешивалась в итальянское вторжение в Эфиопию и конфликт Испании, что подорвало ее авторитет и укрепило агрессивные режимы.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Наций: создана для мира, но оказалась слабой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изменения на европейской карте после Первой мировой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крупных империй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Австро-Венгрия, Российская, Германская и Османская империи прекратили существование, став почвой для образования новых национальных государств и территориальных споров.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независимых государств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Польша, Чехословакия, Югославия и ряд прибалтийских республик получили суверенитет, что усилило принцип национального самоопределения, но одновременно создало конфликты границ.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новых границ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политического порядка была подорвана спорными территориями и этническими противоречиями, что стало одним из факторов будущих конфликтов в 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международные соглашения 1920-х годов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Вашингтонское морское соглашение (1922)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военно-морских сил главных держав для предотвращения гонки вооружений на море.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Пакт Бриана–Келлога (1928)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Объявлял войну незаконным средством разрешения международных споров, расширяя идею коллективной безопасности.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Локарнские соглашения (1925)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Гарантировали неизменность западных границ Германии, способствуя временному снижению напряженности в Европе.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создать стабильный международный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договоры демонстрировали стремление предотвратить новые конфликты и укрепить сотрудничество, но их ограниченная реализация ослабила эффект.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1920-х: достижения и пределы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страны, особенно США, пережили бурный экономический подъём с увеличением промышленного производства и распространением массового потребления.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привел к улучшению уровня жизни, однако наблюдались большие экономические диспропорции между регионами, включая Восточную Европу.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экспорта и внешних кредитов создала экономическую уязвимость, что в конечном итоге проявилось во время кризиса 1929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 социальные перемены межвоенных лет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миграции и возвращение военнопленных существенно изменили численность и структуру населения в Европе.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«потерянного поколения» связано с демографическими сдвигами, вызванными снижением рождаемости и дисбалансом полов.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расширение ролей женщин в экономической и общественной жизни подрывало традиционные семейные устои.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образовательных возможностей содействовал социальным изменениям и появлению новых культурных и профессиональных слоёв.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и мировой экономический спад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Биржевой крах октября 1929 года привел к глубочайшему кризису: массовому закрытию предприятий и обесцениванию акций по всему миру.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1932 году глобальный ВВП упал примерно на 15%, вызвав масштабную безработицу и экономические трудности как в развитых, так и в развивающихся странах.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Великой депрессии на европейские общества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безработицы стремительно рос: в США достигал 25%, в Германии более 6 миллионов человек остались без работы.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нищеты способствовало росту самоуправления рабочих и организации общественных столовых, подчеркивая кризис социальной стабильности.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протестных движений и повышение активности левых партий отражали глубокое недовольство населения существующим порядком.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политические силы переживали кризис легитимности, что ослабляло демократические институты и расширяло влияние экстремистских групп.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последствия экономического кризиса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появился «Новый курс» Рузвельта с мерами по спасению экономики и поддержке населения через регулирование и создание рабочих мест.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кризис усилил популярность националистических и радикальных движений, что подготовило путь к власти Гитлера в 1933 году.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Народный фронт предпринял попытки объединения левых сил, но столкнулся с социальным напряжением и политической поляризацией.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тоталитарных режимов межвоенного периода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Тоталитарные режимы отличались строгим контролем государства над всеми аспектами жизни общества, включая полное подчинение политическим целям и отмену многопартийности, что разрушало демократические свободы.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политической оппозиции и цензура прессы стали основой для исключения альтернативных взглядов, при этом государство управляло информацией и идеологией через пропаганду.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репрессии, аресты и ссылки стали инструментами обеспечения власти, сопровождаясь созданием культа личности лидеров и формированием духа страха в обществе.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Тоталитаризм сочетал милитаризацию общества с централизованным контролем над экономикой, что обеспечивало подготовку к войне и укрепляло идеологическую мобилизацию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 Испании: значение для Европы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 Испании стал ареной столкновения политических идеологий — республиканцы боролись против националистов, поддерживаемых фашистскими государствами Италией и Германией, что придало войне международный масштаб.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Нация пережила жестокие военные действия, ставшие полигоном для испытания новых видов вооружений и тактик, в том числе массовых бомбардировок мирных городов, как произошедшее в Гернике.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националистов под руководством Франко установила авторитарный режим, который оказал влияние на европейскую политику и стал предвестником новых политических конфликтов.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радиовещания и звуковое кино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стало массовым средством связи и развлечений, а в 1927 году появился первый звуковой фильм, который изменил индустрию кино и сформировал новую культуру досуга.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Авиаперелёты и рекорды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Линдберг совершил первый беспосадочный перелёт через Атлантику в 1927 году, что символизировало стремительный технический прогресс и расширение возможностей транспорта.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физике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Теории квантовой механики и относительности, созданные в этот период, коренным образом изменили научный взгляд на мир и заложили основу для многих технологических инноваций.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научно-технического прогресса межвоенного периода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направления в культуре и искусстве межвоенного времени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массовой культуры и джаза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Эстрада и джаз стали символами молодежной энергии и социальных изменений, формируя новую массовую культуру, тесно связанную с радио и кино.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голливудского кинематографа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Голливудские фильмы стали мировым культурным феноменом, распространяя образы и идеи, которые влияли на зрительские вкусы и образ жизни.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 и «потерянное поколение»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искусство отражали внутренние переживания эпохи — творцы авангарда и писатели «потерянного поколения» выражали кризис ценностей и искали новые формы самовыражения.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радикализации Германии после Первой мировой войны
</a:t>
            </a:r>
            <a:endParaRPr lang="en-US" sz="1943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 год: План Дауэса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плана по урегулированию репараций стабилизировало экономику, способствовало временному подъему Веймарской республики и улучшению международных отношений.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812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1920-х: экономический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следствие мирового кризиса случился резкий спад, что привело к массовой безработице и усилению социальной напряженности в стране.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301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национал-социалистического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Оппозиция устоям и политический раскол создали почву для усиления влияния нацистов, обещавших восстановление национального величия и порядка.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 год: приход Гитлера к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Адольфа Гитлера рейхсканцлером ознаменовало начало установления тоталитарного режима и коренных перемен во внутренней и внешней политике.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и социальная ситуация в Италии после Первой мировой войны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Итальянское общество испытывало разочарование результатами Версальского договора, в частности из-за отсутствия обещанных территориальных приобретений.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застой и социальные волнения способствовали росту популярности фашистского движения, возглавляемого Муссолини, выступавшего за национальное возрождение.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1922 году приход фашистов к власти привел к установлению режима однопартийного контроля и усилению милитаризации, что усилило напряженность в международных отношениях.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последствия в СССР в межвоенный период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1920-х ознаменовалось НЭПом, который смягчил экономический кризис, стимулировал частное предпринимательство и восстановление производства после Гражданской войны.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1920-х началась коллективизация сельского хозяйства и индустриализация, что сопровождалось значительными социальными потрясениями и насильственными методами.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формировалась централизованная власть под руководством одной партии, проводились массовые репрессии, включая «Большой террор» 1937–1938 годов.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значительно модернизировалась — вырос промышленный потенциал, механизировалось сельское хозяйство, активизировалось военное строительство и подготовка к возможному конфликту.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Агрессивные действия нацистской Германии и реакция европейских держав
</a:t>
            </a:r>
            <a:endParaRPr lang="en-US" sz="2441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1938 году произошло присоединение Австрии к Германии (аншлюс), а позже Германия выдвинула территориальные претензии к Судетской области Чехословакии, что вызвало международное напряжение.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Мюнхенское соглашение, подписанное Великобританией и Францией, предоставило Германии возможность аннексировать Судеты, демонстрируя неэффективность политики умиротворения и предвещая будущий вооружённый конфликт.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Пакт Молотова–Риббентропа и его влияние на события 1939 года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Советско-германский договор о ненападении был подписан 23 августа 1939 года и включал секретное соглашение о разделе сфер влияния в Восточной Европе, что облегчил начало Второй мировой войны.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 нападения Германии на Польшу 1 сентября 1939 года СССР захватил восточные территории Польши и прибалтийские страны, что значительно изменило политическую карту региона и баланс сил.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Межвоенный период: уроки и наследие для современного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между мировыми войнами показал важность устойчивых демократических институтов, опасность радикализма и значение научно-культурных достижений, формируя основы современного международного порядка и сознания ценностей свободы.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2026-05-11T04:27:06Z</dcterms:created>
  <dcterms:modified xsi:type="dcterms:W3CDTF">2026-05-11T04:27:06Z</dcterms:modified>
</cp:coreProperties>
</file>