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геометрии: что изучаем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угол показывает поворот и форму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окружают нас в тетрадях, дверях, часах и знаках. В геометрии они помогают точно описывать повороты и сравнивать форму фигур.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 общей точкой. Эта точка называется вершиной, а сами лучи — сторонами угла.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∠ABC читают по трём буквам: B стоит в середине, потому что именно в этой точке расположен угол.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показывает, насколько один луч повернут относительно другого. Поэтому по углам удобно сравнивать направления и формы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угол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луча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начало, но не имеет конца: он идёт бесконечно в одном направлении. Это важно для построения углов на чертеже.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можно составить только из двух лучей. Если лучей больше или меньше, нужная фигура не получится.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угла должны иметь общую вершину. Без неё угол как геометрический объект не определяется.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 можно обозначить по-разному, если средняя буква остаётся вершиной. Это помогает читать рисунки без ошибок.
</a:t>
            </a:r>
            <a:endParaRPr lang="en-US" sz="10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соотношение полного, половинного и четвертного оборота
</a:t>
            </a:r>
            <a:endParaRPr lang="en-US" sz="71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угла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позволяют сравнивать углы точно, а не только на глаз.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часть полного оборота, тем меньше градусная мера угла.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величине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удобно различать по их градусной мере.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видами углов позволяют быстро классифицировать любой рисунок.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видов углов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значения углов в школьных заданиях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 градусах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помогают узнавать вид угла без дополнительных построений.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градусов можно сразу определить тип угла и проверить ответ в задаче.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угол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угла по заданной величине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угла транспортиром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совмещают центр транспортира с вершиной угла. Если центр смещён, измерение сразу станет неверным.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Положить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одну сторону угла совмещают с нулевой линией. Именно это задаёт правильное направление отсчёта.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по шкале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вторую сторону на нужной шкале. Читают именно ту шкалу, где отсчёт начинается от нуля.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записывают с единицей измерения. Для проверки полезно потренироваться на углах 35°, 70° и 110°.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измерения углов транспортиром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проверки помогают не перепутать шкалу и получить точный результат при измерении.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делают измерение надёжным.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одну общую сторону, а две другие стороны лежат на одной прямой. Поэтому вместе они составляют развёрнутый угол и всегда дают 180°.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 180°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смежных углов увеличивается, второй уменьшается ровно настолько же. Это удобно при решении задач: достаточно найти один угол, чтобы сразу определить другой.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угле 68° смежный равен 112°, потому что 180° − 68° = 112°. Такой же приём работает для 95° и 85°.
</a:t>
            </a:r>
            <a:endParaRPr lang="en-US" sz="1140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часто изображают на одной прямой с лучом, выходящим из вершины. Такое расположение помогает увидеть, почему их сумма не меняется.
</a:t>
            </a:r>
            <a:endParaRPr lang="en-US" sz="9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образуются, когда две прямые пересекаются. Они находятся друг напротив друга, не имеют общей стороны и всегда равны по величине.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вертикальных углов — одно из самых удобных свойств в геометрии. Зная один угол, можно сразу определить противоположный без измерения транспортиром.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вертикальный угол равен 47°, то и противоположный тоже 47°. Остальные два угла рядом с ними будут смежными и в сумме дадут 180°.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вертикальные углы легко заметить по форме «крестика». Их часто используют вместе со смежными углами для быстрого поиска неизвестных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углы при пересечении прямых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пары возникают при пересечении прямых и как их свойства помогают находить неизвестные значения.
</a:t>
            </a:r>
            <a:endParaRPr lang="en-US" sz="10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и прямые углы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так, что образуют прямой угол. Это означает, что угол между ними равен 90°, и его удобно проверять по угольнику или клеткам.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Четыре равных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перпендикулярны, вокруг точки пересечения возникает четыре равных угла. Каждый из них — прямой, то есть по 90°.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в клетку перпендикулярность заметна особенно хорошо: линии клеток пересекаются под прямым углом. В чертежах это помогает строить аккуратные фигуры.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Зачем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перпендикулярности полезно при построении прямоугольников, квадратов и координатных осей. В этих фигурах прямой угол задаёт точность всего чертежа.
</a:t>
            </a:r>
            <a:endParaRPr lang="en-US" sz="10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свойству суммы углов треугольника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треугольника работает для любой его формы. Если известны два угла, третий находится вычитанием из 180°.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50° + 60° + 70° = 180°, значит сумма верна, а третий угол можно находить по двум известным.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 треугольника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есть прямой угол, два остальных вместе составляют 90°. Это сразу упрощает задачу: достаточно найти один острый угол, чтобы узнать второй.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Равные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углы при основании равны. Поэтому, зная один из них, можно определить второй без дополнительных построений и измерений.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неизвестного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два угла треугольника, третий находят по формуле 180° минус их сумма. Это основной способ проверки ответов в задачах.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Применение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свойства особенно полезны в чертежах и схемах, где не всегда можно измерить всё линейкой. Геометрические признаки позволяют рассуждать точно.
</a:t>
            </a:r>
            <a:endParaRPr lang="en-US" sz="10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жизни и вокруг нас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легко найти прямые углы: это углы стен, пола и потолка. По ним удобно проверять, насколько ровно стоит мебель или висит полка.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Дверная рама и лестница помогают увидеть разные виды углов. При открытии двери образуется угол поворота, а у лестницы можно заметить и острые, и тупые углы.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 циферблате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тоже показывают углы: стрелки расходятся под разными наклонами в течение дня. По ним удобно объяснять поворот и изменение положения лучей.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схемах углы нужны для точности: они помогают правильно изображать детали, маршруты и фигуры. Геометрия делает обычные вещи более понятными.
</a:t>
            </a:r>
            <a:endParaRPr lang="en-US" sz="9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5 вопросов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помогают быстро проверить основные правила об углах и треугольниках. Попробуй сначала решить устно, а затем сравнить с таблицей.
</a:t>
            </a:r>
            <a:endParaRPr lang="en-US" sz="1093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получаются без подсказок, значит основные свойства углов уже усвоены и можно переходить к более сложным задачам.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мини-проверка по теме «Углы в геометрии»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дальше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нужны для построения фигур, поэтому без них невозможно уверенно работать с чертежами, схемами и многими задачами по геометрии.
</a:t>
            </a:r>
            <a:endParaRPr lang="en-US" sz="130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развивает аккуратность и умение читать рисунок. Это полезно не только на уроках, но и в любой работе с планами и схемами.
</a:t>
            </a:r>
            <a:endParaRPr lang="en-US" sz="134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смежных и вертикальных углов учат быстро находить неизвестные значения. Такой приём экономит время и помогает рассуждать без лишних измерений.
</a:t>
            </a:r>
            <a:endParaRPr lang="en-US" sz="128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углов встречается в повседневных ситуациях: от проверки прямого угла до оценки поворота предметов. Геометрия помогает замечать порядок вокруг.
</a:t>
            </a:r>
            <a:endParaRPr lang="en-US" sz="12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нужны углы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описывать поворот, форму и взаимное положение линий. Когда знаешь их виды и свойства, геометрические задачи становятся понятнее, а ответы — быстрее и точнее.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2026-07-27T05:33:27Z</dcterms:created>
  <dcterms:modified xsi:type="dcterms:W3CDTF">2026-07-27T05:33:27Z</dcterms:modified>
</cp:coreProperties>
</file>