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Дона, войны и человеческой судьбы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Шолохов: жизнь, книги, эпоха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Шолохова: время перемен и испытаний
</a:t>
            </a:r>
            <a:endParaRPr lang="en-US" sz="247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писал о годах, когда привычный мир менялся революцией, войной и коллективизацией. Через судьбы казаков он показывал, как история входит в дом, семью и труд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мая 1905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родился в хуторе Кружилинском на Дону. С детства он видел степь, казачий быт и людей, чьи характеры позже ожили в его книгах.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учился в разных городах и рано столкнулся с самостоятельной жизнью. Наблюдения за людьми, их речью и поступками стали важной школой для его таланта.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молодым Шолохов начал писать рассказы и очерки. Эти ранние опыты помогли ему выработать собственный взгляд на человека, землю и историю.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писателя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как живая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станица — это не просто место на карте, а пространство семейных традиций и общих правил. В ней слышны голоса старших, спор о чести и забота о доме. Через такую среду особенно заметны характеры героев.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труд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пейзажи у писателя помогают почувствовать простор, свободу и зависимость человека от природы. Земля показана как источник труда и ответственности. Именно поэтому сельская жизнь в его прозе выглядит такой настоящей и зримой.
</a:t>
            </a:r>
            <a:endParaRPr lang="en-US" sz="127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 военная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у Шолохова связан не только с мирным бытом, но и с военной службой казаков. Через этот образ писатель показывает, как родной край хранит память о прошлом. Так история народа становится частью личной судьбы каждого героя.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 книгах Шолохова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и очерки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произведения показывают, что автор хорошо знает быт, труд и характеры простых людей. В них уже заметна его будущая тема — человек в потоке истории.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публикации Шолохова. Они сразу привлекают внимание живой речью персонажей и точными наблюдениями за народной жизнью.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становится одним из самых известных произведений русской литературы. Именно с него имя Шолохова прочно входит в историю мировой словесности.
</a:t>
            </a:r>
            <a:endParaRPr lang="en-US" sz="870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начинает работу над «Тихим Доном». Замысел большого романа связывает его ранний опыт с главным произведением всей жизни.
</a:t>
            </a:r>
            <a:endParaRPr lang="en-US" sz="978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Шолохова по времени создания
</a:t>
            </a:r>
            <a:endParaRPr lang="en-US" sz="227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над романами показывает, что писатель возвращался к важным темам снова и снова.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замысел, тем дольше он развивался; короткие произведения рождались быстрее, но тоже отзывались на события века.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данным, приведённым в школьной хронологии творчества М. А. Шолохова: 1928–1940, 1932–1959, 1956, 1943–1969.
</a:t>
            </a:r>
            <a:endParaRPr lang="en-US" sz="10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— роман о судьбе эпохи
</a:t>
            </a:r>
            <a:endParaRPr lang="en-US" sz="290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жизнь донских казаков в годы Первой мировой и Гражданской войн. На фоне больших событий особенно заметны быт станицы, семейные связи и то, как война меняет привычный мир людей.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проходит через тяжёлый внутренний выбор и не может найти простого ответа. Его судьба раскрывает, как история разрывает человека между долгом, любовью и личной правдой.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стоят не только события, но и нравственные испытания. Шолохов показывает цену насилия, утрат и ошибок, а также трагедию семьи, оказавшейся в расколотом обществе.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главные книги Шолохова связаны с ключевыми событиями XX 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всех произведений — человек, которого испытывают война, труд и перемены в стране.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М. А. Шолохова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и другие герои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Григорий: поиск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— герой, который постоянно сомневается и ищет справедливость. Он не делится мир на простое «чёрное» и «белое», поэтому его судьба особенно драматична.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характеры вокруг него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Аксинья, Наталья, Пантелей Прокофьевич, Дуняшка и другие персонажи создают широкий и живой мир. Каждый из них говорит по-своему и помогает увидеть семью, традиции и столкновение взглядов.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«Тихом Доне»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романе показывает, как исторические потрясения влияют на личную судьбу героя.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линии романа «Поднятая целина»
</a:t>
            </a:r>
            <a:endParaRPr lang="en-US" sz="244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на Дону
</a:t>
            </a:r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на донской земле создавался колхоз и как непросто люди принимали новые порядки. Через спорные решения и повседневный труд видно столкновение старого уклада с историческими переменами.
</a:t>
            </a:r>
            <a:endParaRPr lang="en-US" sz="1016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не упрощает конфликт: герои по-разному понимают землю, власть и правду. Из-за этого деревенская жизнь превращается в серьёзный нравственный спор, который затрагивает почти каждую семью.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крестьянских семей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не только события, но и люди, которым приходится перестраивать быт, отношения и привычки. Автор показывает, как большие решения государства отражаются на доме, семье и личной ответственности.
</a:t>
            </a:r>
            <a:endParaRPr lang="en-US" sz="104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старом укладе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сохраняются черты прежней деревенской жизни: труд на земле, взаимопомощь, укоренённость в традиции. Именно через эти детали особенно заметно, насколько болезненно меняется привычный мир героев.
</a:t>
            </a:r>
            <a:endParaRPr lang="en-US" sz="10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Шолохова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помогает увидеть, что у Шолохова исторические события всегда связаны с личной жизнью героя, а не существуют отдельно от неё.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мотивы — война и ответственность перед семьёй. Остальные темы поддерживают главную мысль: человек проверяется в трудных обстоятельствах.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произведений М. А. Шолохова; тематическое распределение — авторская схема для учебной презентации.
</a:t>
            </a:r>
            <a:endParaRPr lang="en-US" sz="8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7454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рассказа «Судьба человека»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93000" y="2420775"/>
            <a:ext cx="1342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война
</a:t>
            </a:r>
            <a:endParaRPr lang="en-US" sz="1227" dirty="0"/>
          </a:p>
        </p:txBody>
      </p:sp>
      <p:sp>
        <p:nvSpPr>
          <p:cNvPr id="10" name="Text 3"/>
          <p:cNvSpPr txBox="1"/>
          <p:nvPr/>
        </p:nvSpPr>
        <p:spPr>
          <a:xfrm>
            <a:off x="598700" y="2942075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проходит фронт, где каждый день связан с опасностью, потерями и тяжёлым выбором. Военное испытание становится началом его личной трагедии.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4903125" y="2420775"/>
            <a:ext cx="1342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жизни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608825" y="2942075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Соколов остаётся один, но не озлобляется. В нём сохраняется внутренняя сила, которая помогает выдержать одиночество и не потерять человеческое достоинство.
</a:t>
            </a:r>
            <a:endParaRPr lang="en-US" sz="1245" dirty="0"/>
          </a:p>
        </p:txBody>
      </p:sp>
      <p:sp>
        <p:nvSpPr>
          <p:cNvPr id="13" name="Text 6"/>
          <p:cNvSpPr txBox="1"/>
          <p:nvPr/>
        </p:nvSpPr>
        <p:spPr>
          <a:xfrm>
            <a:off x="2898075" y="2420775"/>
            <a:ext cx="1342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 утраты
</a:t>
            </a:r>
            <a:endParaRPr lang="en-US" sz="1456" dirty="0"/>
          </a:p>
        </p:txBody>
      </p:sp>
      <p:sp>
        <p:nvSpPr>
          <p:cNvPr id="14" name="Text 7"/>
          <p:cNvSpPr txBox="1"/>
          <p:nvPr/>
        </p:nvSpPr>
        <p:spPr>
          <a:xfrm>
            <a:off x="2603775" y="920937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переживает плен, а затем узнаёт о гибели близких. Эти события показывают, насколько жестоко война ломает привычную жизнь и лишает человека опоры.
</a:t>
            </a:r>
            <a:endParaRPr lang="en-US" sz="1317" dirty="0"/>
          </a:p>
        </p:txBody>
      </p:sp>
      <p:sp>
        <p:nvSpPr>
          <p:cNvPr id="15" name="Text 8"/>
          <p:cNvSpPr txBox="1"/>
          <p:nvPr/>
        </p:nvSpPr>
        <p:spPr>
          <a:xfrm>
            <a:off x="6908225" y="2420775"/>
            <a:ext cx="1342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Ваней
</a:t>
            </a:r>
            <a:endParaRPr lang="en-US" sz="1284" dirty="0"/>
          </a:p>
        </p:txBody>
      </p:sp>
      <p:sp>
        <p:nvSpPr>
          <p:cNvPr id="16" name="Text 9"/>
          <p:cNvSpPr txBox="1"/>
          <p:nvPr/>
        </p:nvSpPr>
        <p:spPr>
          <a:xfrm>
            <a:off x="6613900" y="920925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мальчиком становится для героя моментом надежды. Соколов принимает на себя заботу о ребёнке, и это возвращает смысл его дальнейшей жизни.
</a:t>
            </a:r>
            <a:endParaRPr lang="en-US" sz="13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делает героев живыми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точно передаёт живую речь персонажей: в ней слышны разговорные интонации, пословицы и казачьи слова. Благодаря этому герои звучат естественно и запоминаются без усилий.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Шолохова не просто украшает текст. Описание степи, реки и неба помогает почувствовать настроение сцены и понять, что происходит в душе героя.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и народная основа
</a:t>
            </a:r>
            <a:endParaRPr lang="en-US" sz="117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внутреннее состояние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творчество Шолохова было отмечено в разные годы и в разных культурных пространствах.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показывают устойчивое признание писателя: сначала в СССР, затем на международном уровне, что подтверждает значимость его книг для всей мировой литературы.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 справочные сведения о наградах М. А. Шолохова.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5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авторства и рукописей
</a:t>
            </a:r>
            <a:endParaRPr lang="en-US" sz="2953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дискуссия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«Тихого Дона» много лет велись споры о том, кто является его автором. Эти разговоры сделали роман одним из самых обсуждаемых произведений XX века.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бережно хранил черновики и связанные с романом записи. Именно такие материалы важны для изучения истории текста и его постепенного создания.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Текстологический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Литературоведы сравнивали рукописи, стиль и композицию произведения. Исследования помогали точнее понять, как строилась работа над романом и почему он вызвал столько вопросов.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восприятие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не отменил художественной силы книги. Напротив, он усилил интерес читателей и заставил внимательнее смотреть на процесс рождения большого литературного произведения.
</a:t>
            </a:r>
            <a:endParaRPr lang="en-US" sz="1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становится книгой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наблюдения Шолохова, работа с материалом и публикация превращали реальную жизнь в художественный текст.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Шолохов важен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 историю XX века не по сухим датам, а через жизнь обычных людей. Так прошлое становится ближе и понятнее школьникам.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особенно ценятся темы семьи, труда, долга и верности родной земле. Эти качества легко связать с повседневными решениями, которые приходится принимать каждому.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в трудные времена важно сохранять достоинство, сострадание и внутреннюю силу. Именно поэтому его произведения не устаревают и вызывают живой отклик.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 культуре и искусстве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Шолохова часто входят в школьную программу и продолжают жить в новых художественных формах, сохраняя интерес разных поколений.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наследие писателя в экранизациях и образовательной среде. Это значит, что его книги остаются частью живой культурной памяти.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учебно-культурная схема по материалам о рецепции произведений М. А. Шолохова; значения на диаграмме — сравнительная визуализация.
</a:t>
            </a:r>
            <a:endParaRPr lang="en-US" sz="8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— писатель большой истории и человеческой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 сумел показать судьбу человека на фоне эпохи, где решались вопросы войны, труда и совести. Его книги остаются важными, потому что учат памяти, стойкости и состраданию.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2026-05-19T08:06:54Z</dcterms:created>
  <dcterms:modified xsi:type="dcterms:W3CDTF">2026-05-19T08:06:54Z</dcterms:modified>
</cp:coreProperties>
</file>