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живая оболочка нашей планеты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пожаловать в мир, где всё живое связано между собой!
</a:t>
            </a:r>
            <a:endParaRPr lang="en-US" sz="394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человек и их связь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мы узнаём, как устроена природа и как человек зависит от неё. Биосфера показывает: воздух, вода, почва и живые организмы работают как одна команда.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150" y="3066076"/>
            <a:ext cx="2234100" cy="19417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биосфера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74525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охватывает нижние слои воздуха, где летают птицы, насекомые и разносятся лёгкие семена. Здесь жизнь встречается даже там, где кажется слишком холодно или жарко.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38825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озёра, моря и океаны тоже входят в биосферу. В них живут рыбы, медузы, водоросли и множество крошечных организмов, которых не увидеть без увеличительного стекла.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7452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везде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встречается не только в лесах и на лугах. Она есть в очень холодных местах, в жарких пустынях и даже там, где условия кажутся почти невозможными.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290688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оболочка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места вместе образуют биосферу — тонкую, но очень важную оболочку Земли, где живым существам хватает воздуха, воды, света и пищи.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103113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верхний слой земли тоже полон жизни. В нём скрываются корни растений, дождевые черви, грибы и бактерии, которые трудятся почти как маленькие подземные помощники.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700" y="2109218"/>
            <a:ext cx="3686100" cy="10655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Воздух: дом для птиц, семян и ветра
</a:t>
            </a:r>
            <a:endParaRPr lang="en-US" sz="1900" dirty="0"/>
          </a:p>
        </p:txBody>
      </p:sp>
      <p:sp>
        <p:nvSpPr>
          <p:cNvPr id="12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и полёт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свободно перемещаются птицы, бабочки и многие насекомые. Для них небо — не пустота, а целое пространство для жизни, поиска пищи и путешествий.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5361725" y="7898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выделяют кислород, который нужен людям и животным для дыхания. Поэтому зелёные растения можно назвать настоящими воздушными помощниками всей биосферы.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в пути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помогает растениям расселяться далеко от родного места. Лёгкие семена подхватываются воздушными потоками и могут вырасти там, где раньше не было растения.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361725" y="35034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времена года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постоянно движется, а вместе с ним меняются облака, осадки и погода. Из-за этого биосфера всё время находится в движении, как большой живой механизм.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Вода: большой дом для жизни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реке жизнь не стоит на месте. Рыбы, водные растения и маленькие организмы двигаются вместе с течением, а вода переносит питательные вещества и помогает всему живому не оставаться без сил.
</a:t>
            </a:r>
            <a:endParaRPr lang="en-US" sz="957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 живая дорога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капля воды может стать домом для микроскопических существ. Это маленький, почти невидимый мир, в котором тоже кипит жизнь, просто она слишком мала для обычного взгляда.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капли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морях и океанах живут рыбы, моллюски, водоросли, медузы и планктон. Вода даёт им дом, а морские растения помогают поддерживать жизнь в огромном водном пространстве.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 океаны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480550"/>
            <a:ext cx="220800" cy="2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почву полезной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 корней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слой земли держит корни растений и помогает им укрепляться. Без почвы многим растениям было бы трудно расти и стоять прямо.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удерживает влагу, словно аккуратная губка. Благодаря этому растения не так быстро высыхают и могут получать воду даже между дождями.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помощники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разлагают остатки растений и животных. Так полезные вещества возвращаются в почву и снова становятся пищей для новых растений.
</a:t>
            </a:r>
            <a:endParaRPr lang="en-US" sz="1159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труженики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и насекомые рыхлят почву и помогают ей оставаться мягкой. В такой земле корням растений легче расти и получать воздух и влагу.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8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минут 20 секунд
</a:t>
            </a:r>
            <a:endParaRPr lang="en-US" sz="5288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солнечному свету, чтобы добраться до Земли
</a:t>
            </a:r>
            <a:endParaRPr lang="en-US" sz="2585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путь света занимает от Солнца до нашей планеты, а значит, биосфера получает энергию почти мгновенно.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7926" y="1211450"/>
            <a:ext cx="2661898" cy="3394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58172" y="1630100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лучами Солнца вода с поверхности морей, рек, озёр и листьев растений превращается в невидимый пар и поднимается в воздух.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518479" y="3421325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 водоёмы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Выпавшая вода попадает в почву, ручьи, реки и моря. После этого круговорот начинается снова, и вода постоянно путешествует по планете.
</a:t>
            </a:r>
            <a:endParaRPr lang="en-US" sz="1126" dirty="0"/>
          </a:p>
        </p:txBody>
      </p:sp>
      <p:sp>
        <p:nvSpPr>
          <p:cNvPr id="13" name="Text 4"/>
          <p:cNvSpPr txBox="1"/>
          <p:nvPr/>
        </p:nvSpPr>
        <p:spPr>
          <a:xfrm>
            <a:off x="3518438" y="1630100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капель становится слишком много, они возвращаются на Землю в виде дождя, снега или града. Это помогает природе снова напоить землю.
</a:t>
            </a:r>
            <a:endParaRPr lang="en-US" sz="1079" dirty="0"/>
          </a:p>
        </p:txBody>
      </p:sp>
      <p:sp>
        <p:nvSpPr>
          <p:cNvPr id="14" name="Text 5"/>
          <p:cNvSpPr txBox="1"/>
          <p:nvPr/>
        </p:nvSpPr>
        <p:spPr>
          <a:xfrm>
            <a:off x="658222" y="3482265"/>
            <a:ext cx="2188510" cy="9498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пар охлаждается и собирается в маленькие капли. Так появляются облака, которые как будто хранят воду до нужного момента.
</a:t>
            </a:r>
            <a:endParaRPr lang="en-US" sz="11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всё в биосфере связано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энергия Солнца и живые организмы образуют круг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биосфере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травы, кустарники и водоросли умеют делать пищу из света. Они создают кислород, дают укрытие и становятся началом многих пищевых цепей.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5711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маленьких насекомых до огромных китов — животные живут в самых разных местах биосферы. Одни бегают, другие летают, а третьи плавают почти без остановки.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9396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 только растут в лесу после дождя. Они помогают разлагать остатки живых организмов и возвращать полезные вещества обратно в природу.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3076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другие микроскопические существа слишком малы для глаз, но очень важны. Без них почва, вода и круговорот веществ работали бы совсем иначе.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зелёный дом для многих животных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первыми лучами солнца лес оживает: птицы поют, белка прыгает с ветки на ветку, а под листьями шуршат насекомые. Деревья дают тень, укрытие и чистый воздух, поэтому лес напоминает большой зелёный дом.
</a:t>
            </a:r>
            <a:endParaRPr lang="en-US" sz="768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лесу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лесной подстилке живут грибы, мхи и маленькие жуки. Они перерабатывают упавшие листья и старые ветки, чтобы почва оставалась плодородной. Без таких незаметных помощников лесу было бы трудно расти и обновляться.
</a:t>
            </a:r>
            <a:endParaRPr lang="en-US" sz="723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помощники леса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леса есть будто бы свои этажи: вверху живут птицы, ниже прячутся белки и насекомые, а у земли растут папоротники, ягоды и грибы. В таком доме каждому найдётся место и пища.
</a:t>
            </a:r>
            <a:endParaRPr lang="en-US" sz="768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4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 множеством этажей
</a:t>
            </a:r>
            <a:endParaRPr lang="en-US" sz="127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1242" y="1015300"/>
            <a:ext cx="2561915" cy="3993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— огромный водный мир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толще воды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океане живут киты, рыбы, медузы, крабы и множество других существ. Даже крошечный планктон важен: он служит пищей многим морским жителям и поддерживает жизнь в воде.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растения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помогают океану оставаться живым и здоровым. Они создают кислород и становятся пищей для разных животных, а ещё дают укрытие маленьким обитателям прибрежных вод.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на поверхности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кажется пустым только издалека. На самом деле в нём есть разные слои и глубины, где жизнь приспособилась к темноте, холоду и сильному давлению воды.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дом для многих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 океаны соединяют берега, кормят животных и помогают круговороту воды на Земле. Это огромный дом, в котором у каждого жителя есть своя важная роль.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498325"/>
            <a:ext cx="267600" cy="26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513192"/>
            <a:ext cx="267600" cy="237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498325"/>
            <a:ext cx="267600" cy="26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498325"/>
            <a:ext cx="267600" cy="26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похожа на большую сеть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помогают растениям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насекомые переносят пыльцу с цветка на цветок. Благодаря этому растения могут образовывать плоды и семена, а жизнь в природе продолжается без остановки.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свет нужны всем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Растениям необходимы вода, солнечный свет и почва. Если чего-то не хватает, они растут хуже. Поэтому биосфера держится на очень точном природном равновесии.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зависят друг от друга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животные питаются растениями, другие — более мелкими животными. Так в природе всё связано, как в цепочке, где каждый участник зависит от соседей.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дают жизнь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пищу и кислород, поэтому без них животным и людям было бы трудно жить. Они словно зелёные мастера, которые работают для всей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700" y="2109218"/>
            <a:ext cx="3686100" cy="10655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влияет на биосферу
</a:t>
            </a:r>
            <a:endParaRPr lang="en-US" sz="1900" dirty="0"/>
          </a:p>
        </p:txBody>
      </p:sp>
      <p:sp>
        <p:nvSpPr>
          <p:cNvPr id="12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реки, леса и воздух попадает мусор и дым, растениям и животным становится труднее жить. Чистая вода и свежий воздух особенно важны для всех обитателей биосферы.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5361725" y="7898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живому миру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деревьев, уборка мусора и забота о животных делают окружающий мир здоровее. Даже маленькое доброе дело может стать большой помощью для природы.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и электричества помогает не тратить природные богатства зря. Когда мы используем их разумно, природе легче сохранять силы для жизни людей и животных.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361725" y="35034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Думать о будущем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поступок человека оставляет след в природе. Если выбирать бережное отношение к биосфере, леса, реки и животные сохранятся надолго и для следующих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 и растения нуждаются в защите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и растения исчезают не потому, что они слабые, а потому что человек меняет их места жизни. Лесу становится тесно, а пищи — меньше. Тогда редким видам нужна особая защита и спокойствие.
</a:t>
            </a:r>
            <a:endParaRPr lang="en-US" sz="932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 становится тесным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заносят в Красную книгу, чтобы люди не забывали о них и старались сохранить. Там можно встретить амурского тигра, снежного барса и редкие растения. Это не просто список, а важный сигнал о заботе.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которая помогает помнить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беречь редкие виды, природа остаётся разнообразной и красивой. Тогда в лесах, горах и степях продолжают жить удивительные растения и животные, а мир вокруг нас становится богаче и интереснее.
</a:t>
            </a:r>
            <a:endParaRPr lang="en-US" sz="967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Сохраним красоту природы
</a:t>
            </a:r>
            <a:endParaRPr lang="en-US" sz="13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биосферу каждый день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школьников о простых действиях, которые помогают природе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625" y="1501579"/>
            <a:ext cx="220800" cy="2523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6500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биосфере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6960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нуждается в защите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6960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деревья и целые леса видны издалека, но и они зависят от заботы людей. Даже самая крепкая на вид биосфера становится уязвимой без бережного отношения.
</a:t>
            </a:r>
            <a:endParaRPr lang="en-US" sz="1075" dirty="0"/>
          </a:p>
        </p:txBody>
      </p:sp>
      <p:sp>
        <p:nvSpPr>
          <p:cNvPr id="13" name="Text 4"/>
          <p:cNvSpPr txBox="1"/>
          <p:nvPr/>
        </p:nvSpPr>
        <p:spPr>
          <a:xfrm>
            <a:off x="3650237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жители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50237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Некоторых живых существ можно заметить только через микроскоп. Они маленькие, но очень важные, потому что участвуют в круговороте веществ и помогают природе работать без сбоев.
</a:t>
            </a:r>
            <a:endParaRPr lang="en-US" sz="1073" dirty="0"/>
          </a:p>
        </p:txBody>
      </p:sp>
      <p:sp>
        <p:nvSpPr>
          <p:cNvPr id="15" name="Text 6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экстремальных местах
</a:t>
            </a:r>
            <a:endParaRPr lang="en-US" sz="1116" dirty="0"/>
          </a:p>
        </p:txBody>
      </p:sp>
      <p:sp>
        <p:nvSpPr>
          <p:cNvPr id="16" name="Text 7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встречаются даже там, где очень холодно или очень жарко. Природа умеет удивлять: жизнь приспосабливается почти к любым условиям, если они не слишком опасны.
</a:t>
            </a:r>
            <a:endParaRPr lang="en-US" sz="107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7926" y="1211450"/>
            <a:ext cx="2661898" cy="3394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и времена года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58172" y="1630100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будит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растения просыпаются после зимнего покоя. На деревьях появляются почки, трава зеленеет, а в лесах и садах всё быстрее растёт и оживает.
</a:t>
            </a:r>
            <a:endParaRPr lang="en-US" sz="1095" dirty="0"/>
          </a:p>
        </p:txBody>
      </p:sp>
      <p:sp>
        <p:nvSpPr>
          <p:cNvPr id="12" name="Text 3"/>
          <p:cNvSpPr txBox="1"/>
          <p:nvPr/>
        </p:nvSpPr>
        <p:spPr>
          <a:xfrm>
            <a:off x="3518479" y="3421325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меняет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часть животных спит, а часть становится осторожнее и реже выходит из укрытий. Так природа показывает, что биосфера умеет меняться вместе с сезонами.
</a:t>
            </a:r>
            <a:endParaRPr lang="en-US" sz="1046" dirty="0"/>
          </a:p>
        </p:txBody>
      </p:sp>
      <p:sp>
        <p:nvSpPr>
          <p:cNvPr id="13" name="Text 4"/>
          <p:cNvSpPr txBox="1"/>
          <p:nvPr/>
        </p:nvSpPr>
        <p:spPr>
          <a:xfrm>
            <a:off x="3518438" y="1630100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готовит к холодам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листья меняют цвет и опадают, а растения запасают силы. Многие животные собирают корм, делают запасы или ищут более тёплые места.
</a:t>
            </a:r>
            <a:endParaRPr lang="en-US" sz="1177" dirty="0"/>
          </a:p>
        </p:txBody>
      </p:sp>
      <p:sp>
        <p:nvSpPr>
          <p:cNvPr id="14" name="Text 5"/>
          <p:cNvSpPr txBox="1"/>
          <p:nvPr/>
        </p:nvSpPr>
        <p:spPr>
          <a:xfrm>
            <a:off x="658222" y="3482265"/>
            <a:ext cx="2188510" cy="9498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даёт силы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растения цветут, образуют плоды и семена. Животные находят много пищи, а тёплые дни помогают им активно двигаться, расти и заботиться о потомстве.
</a:t>
            </a:r>
            <a:endParaRPr lang="en-US" sz="10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делать каждый школьник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520275" y="3413873"/>
            <a:ext cx="2373900" cy="928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птицам зимой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холодное время года птицам трудно искать корм. Простая кормушка с подходящей едой может стать для них настоящей спасательной остановкой.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47609" y="3413873"/>
            <a:ext cx="2373900" cy="928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внимательным к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добрые поступки важны. Если школьник замечает красоту вокруг и относится к ней бережно, природа отвечает ему чистотой и жизнью.
</a:t>
            </a:r>
            <a:endParaRPr lang="en-US" sz="1165" dirty="0"/>
          </a:p>
        </p:txBody>
      </p:sp>
      <p:sp>
        <p:nvSpPr>
          <p:cNvPr id="13" name="Text 4"/>
          <p:cNvSpPr txBox="1"/>
          <p:nvPr/>
        </p:nvSpPr>
        <p:spPr>
          <a:xfrm>
            <a:off x="6174943" y="1831750"/>
            <a:ext cx="2373900" cy="928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ломать ветки и рвать редкие цветы. Лучше любоваться ими, ухаживать за комнатными растениями и помнить: каждому зелёному листику нужна забота.
</a:t>
            </a:r>
            <a:endParaRPr lang="en-US" sz="1187" dirty="0"/>
          </a:p>
        </p:txBody>
      </p:sp>
      <p:sp>
        <p:nvSpPr>
          <p:cNvPr id="14" name="Text 5"/>
          <p:cNvSpPr txBox="1"/>
          <p:nvPr/>
        </p:nvSpPr>
        <p:spPr>
          <a:xfrm>
            <a:off x="3347609" y="1831750"/>
            <a:ext cx="2373900" cy="928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воду и свет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кран закрыт, а свет выключен без нужды, природные ресурсы расходуются бережнее. Такая привычка полезна и дому, и всей биосфере.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20275" y="1831725"/>
            <a:ext cx="2373900" cy="928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выбрасывать мусор только в урну, двор, парк и школьная территория остаются чистыми. Это простой шаг, который сразу помогает почве и воде.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воздух, воду, почву и всё живое вокруг нас. Человек тоже живёт в этом доме, поэтому должен беречь его каждый день. Тогда у планеты будет здоровое будущее.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наш общий дом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2026-05-26T02:57:57Z</dcterms:created>
  <dcterms:modified xsi:type="dcterms:W3CDTF">2026-05-26T02:57:57Z</dcterms:modified>
</cp:coreProperties>
</file>