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73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приведения: как преобразуются тригонометрические выражения
</a:t>
            </a:r>
            <a:endParaRPr lang="en-US" sz="3373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 быстрым вычислениям в тригонометрии.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связывает тригонометрические функции, единичную окружность и четверти координатной плоскости. Она помогает приводить углы к удобному виду, быстро находить значения выражений и готовит к уравнениям, неравенствам и графикам.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формулы приведения нужны в 10 классе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338" y="3260645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косинус, тангенс и котангенс повторяют значения через полный оборот, поэтому разные углы могут давать одинаковый результат. Это позволяет заменять исходный аргумент более удобным.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знак определяется четвертью, в которой находится конечная сторона угла. Поэтому при одном и том же опорном угле ответ может отличаться только знаком.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знака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Отражения относительно осей и центра окружности объясняют, почему некоторые функции меняются местами, а другие сохраняются. Формулы приведения лишь записывают эти симметрии в алгебраической форме.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угол сводят к острому опорному углу α, чтобы использовать известные значения и не вычислять выражение заново. Это делает преобразование быстрым и надёжным.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на опорный угол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синус и косинус читаются как координаты точки, а тангенс и котангенс выражают отношение этих координат. Геометрия сразу показывает, где ждать нужный знак.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идеи: периодичность и симметрия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270°−α и 270°+α, то есть 3π/2±α, снова дают взаимную замену sin и cos, а также tg и ctg. При этом учитывается положение в третьей и четвёртой четвертях.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270°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Опорный угол α обычно берут острым, чтобы использовать табличные значения и быстро сопоставлять выражение со знаком и нужной функцией без лишних преобразований.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α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360°−α, 2π−α и 2π+α удобно рассматривать как завершение полного оборота. Здесь результат либо меняет только знак, либо полностью совпадает со значением для α.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360°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49388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выражений 180°−α, 180°+α, π−α и π+α название функции обычно сохраняется. Меняется прежде всего знак, который зависит от второй или третьей четверти.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49237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180°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24975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вида 90°−α и 90°+α, а также π/2±α, приводят к замене sin на cos и cos на sin. Именно здесь особенно заметна перестановка функций.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24825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90°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углов, для которых применяются формулы приведения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9854" y="1145300"/>
            <a:ext cx="5824392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функций удобно фиксировать через положение угла в координатной плоскости.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определяется не видом формулы, а конечным положением угла. Это позволяет быстро проверять ответ после приведения и избегать ошибок при выборе знака.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алгебры: знаки тригонометрических функций по четвертям координатной плоскости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тригонометрических функций по четвертям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90° синус и косинус меняются местами: sin превращается в cos, а cos — в sin. Для тангенса и котангенса действует такая же взаимная замена.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90°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записан как π−α или π+α, название функции в большинстве случаев остаётся прежним. Главное внимание переносится на знак, который задаётся положением во второй или третьей четверти.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180°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270° снова возникает обмен sin и cos, а также tg и ctg. Разница лишь в том, что теперь нужно учитывать третью или четвёртую четверть конечного угла.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270°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2π−α или 2π+α полный оборот завершает цикл. В одном случае знак меняется, в другом значения повторяются, поэтому вычисление становится особенно коротким.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360°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функции при приведении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ученики чаще всего сталкиваются с переходом sin↔cos и tg↔ctg при углах, близких к 90° и 270°.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операция — замена функции, но без определения четверти ответ остаётся неполным. Все три группы преобразований работают вместе.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типовых преобразований по формулам приведения, обобщение школьных упражнений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замены встречаются чаще всего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группе формул особенно важно помнить, что рядом с 90° именно sin и cos образуют пару взаимной замены. Это ускоряет запись ответа без лишних вычислений.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sin и cos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тангенса и котангенса действует тот же принцип: при приведении около 90° одна функция превращается в другую, а итоговый знак берётся из расположения угла.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tg и ctg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опорного угла от π/2 синус и косинус меняются местами: sin(π/2−α)=cos α, cos(π/2−α)=sin α. Тангенс переходит в котангенс.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π/2−α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π/2 прибавить α, знак некоторых функций меняется по правилам второй четверти: cos(π/2+α)=−sin α, tg(π/2+α)=−ctg α.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π/2+α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углов около 90°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π−α название функции в основном сохраняется, а знак зависит от второй четверти: sin(π−α)=sin α, cos(π−α)=−cos α, tg(π−α)=−tg α.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π−α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π прибавить α, конечный угол попадает в третью четверть. Поэтому sin(π+α)=−sin α, cos(π+α)=−cos α, tg(π+α)=tg α.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π+α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180° проще всего отслеживать именно знак: сама функция обычно остаётся той же, и менять её на сопряжённую не требуется.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названия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π−α и π+α показывает, что знак определяется не только формулой, но и тем, в какой четверти находится конечный угол.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решает всё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углов около 180°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2π−α полный оборот почти завершён, поэтому sin(2π−α)=−sin α, cos(2π−α)=cos α, tg(2π−α)=−tg α. Названия функций здесь в основном сохраняются.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2π−α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полного оборота не меняет значения тригонометрических функций: они совпадают со значениями для α. Это наглядно показывает периодичность всей системы.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2π+α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α из 3π/2 действует логика, близкая к формуле около 90°, но уже в третьей четверти. Поэтому функции снова могут менять друг друга и знак.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3π/2−α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3π/2 прибавить α, конечный угол оказывается в четвёртой четверти. Из-за этого результат записывают с учётом соответствующего знака и возможной замены функции.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3π/2+α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углов около 270° и 360°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тригонометрических выражений с углами вида 90°±α, 180°±α, 270°±α и 360°±α.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применения формул приведения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абсцисса точки задаёт значение cos, а ордината — значение sin. Поэтому при повороте точки сразу видно, как меняются значения тригонометрических функций.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отметить 30°, 45° и 60°, чтобы показать связь между опорным углом и точными значениями. Это помогает быстрее переходить к знакомым числам и проверять ответ.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табличными углами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четверть окружности имеет свой набор положительных и отрицательных значений функций. По положению конечного луча можно заранее определить знак результата без вычисления самого угла.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 и знаки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на 90°, 180°, 270° и 360° переводят точку в симметричное положение. Именно эта геометрическая симметрия лежит в основе всех формул приведения.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на четверть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как основа формул приведения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менять не знак, а саму функцию. При приведении важно сначала понять, что сохраняется, а что заменяется на сопряжённую функцию.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 и функцию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определить, в какой четверти находится конечный угол, легко ошибиться со знаком. Автоматический перенос знаков без анализа положения угла даёт неверный результат.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четверть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и радианы нельзя записывать как одно и то же. Если выражение задано в одной мере, его нужно привести к ней же, иначе формула будет применена неправильно.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меры углов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Опорный угол должен быть выбран корректно и после преобразования к стандартному виду. Если сначала не упростить выражение, можно получить формально верную, но бесполезную запись.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неверный α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формул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1949827"/>
            <a:ext cx="4335300" cy="211664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по виду угла сразу определить замену функции и знак результата.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распознаётся тип угла, затем выбираются замена функции и знак; после этого подставляется опорный угол или выражение α.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приведения для основных углов и их радианных аналогов.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преобразований с готовыми ответами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приоритет получают задачи, где нужно быстро заменить сложный аргумент опорным углом и перейти к известным значениям без вычислений на калькуляторе.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востребованы упрощение выражений и получение точных значений; остальные случаи опираются на тот же приём приведения к стандартному виду.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заданий по тригонометрии.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формулы приведения используются чаще всего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угла — 30°, 45° и 60° — дают наиболее удобные точные значения, поэтому формулы приведения особенно полезны в задачах без приближений.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тригонометрических функций в школьном курсе алгебры.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опорных угла чаще всего достаточно для точного ответа после приведения.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неравенствах важно правильно определить знак функции после приведения. Это помогает перейти к стандартным тригонометрическим промежуткам и сравнивать значения на оси аргументов.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неравенствами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распознан вид угла, тем меньше ручных преобразований требуется. В результате снижается риск ошибки и ускоряется решение даже объёмных заданий.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вычислений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помогают переписать сложное уравнение через sin x=a, cos x=a, tg x=a или ctg x=a. После этого задача становится стандартной и удобной для решения.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Сведение к базовым видам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поиске всех решений важно помнить, что тригонометрические функции периодичны. Приведение аргумента облегчает запись общего решения и позволяет не пропустить нужные промежутки.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периодичности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уравнениях и неравенствах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часто требуется определить знак функции по четверти без построений и графиков. Это проверяет понимание симметрии единичной окружности и умение быстро ориентироваться в координатной плоскости.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знаков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Экзаменационные варианты обычно предполагают точный ответ, а не приближённое значение. Поэтому особенно важны опорный угол, табличные значения и уверенное применение формул приведения.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без калькулятора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угол дан в градусах, а ответ нужно записать в радианах или наоборот. Такие преобразования проверяют аккуратность записи и умение не смешивать две системы измерения.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радианам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проверочной работе ценится не только правильность, но и темп. Если вид угла определён сразу, дальнейшее преобразование выполняется почти автоматически и без лишних шагов.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распознавания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в контрольных и экзаменационных заданиях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установите, где находится конечный угол на окружности. От четверти зависит, какие значения будут положительными, а какие — отрицательными.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 четверть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 четверти и виду угла выберите нужный знак и запишите ответ в приведённой форме. Такая схема работает для всех стандартных случаев.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Поставь знак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решите, остаётся ли функция той же или меняется на сопряжённую: sin на cos, cos на sin, tg на ctg или наоборот.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Найди замену функции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система запоминания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приведения: короткий путь к точному ответу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соединяют геометрию окружности, периодичность функций и правила знаков в удобный инструмент. Они делают вычисления быстрее, а решения — точнее и аккуратнее.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2026-05-30T02:50:04Z</dcterms:created>
  <dcterms:modified xsi:type="dcterms:W3CDTF">2026-05-30T02:50:04Z</dcterms:modified>
</cp:coreProperties>
</file>