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А. Фурманов (1891–1926): писатель революционной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Комиссар Гражданской войны, автор «Чапаева» и свидетель переломного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изломе эпох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жил в годы, когда империя распалась, война изменила общество, а революция и Гражданская война заставили литературу искать новых героев и новые способы говорить о недавнем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родился 26 октября 1891 года в селе Середа Костромской губернии. Ранние годы в провинциальной среде познакомили его с живой народной речью и повседневным трудом.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Кинешемском реальном училище, где получил хорошую общую подготовку и интерес к точному наблюдению. Школьные годы расширили его круг чтения и дисциплинировали мышление.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Фурманов поступил в Московский университет. Университетская среда укрепила его интерес к истории, философии и общественным вопросам, которые затем стали важными для его прозы.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революции и формирование мировоззрения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идеи и общественная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1910-е годы Фурманов сблизился с левыми политическими идеями и включился в общественную жизнь Иваново-Вознесенска. Этот опыт сделал для него особенно важными вопросы социальной справедливости и коллективного действия.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школа критического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усилила его недоверие к старому порядку и обострила внимание к человеческим потерям. Наблюдение за кризисом эпохи помогло ему связать личный взгляд с историческим анализом.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как личный и литературный опыт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Комиссар на фронте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1918 года Фурманов служил в Красной армии комиссаром. Его задача заключалась не только в приказах, но и в поддержании боевого духа и политической ясности.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и Южный фронты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на самых напряжённых участках войны, где ежедневно сталкивались опасность, усталость и неопределённость. Фронтовой опыт дал ему точный материал для будущей прозы.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занимался агитацией, дисциплиной и связью между командованием и бойцами. Поэтому в его произведениях особенно заметны живой разговор, конфликт характеров и проверка убеждений.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впечатления стали непосредственным источником его художественных текстов. Он писал о войне не отвлечённо, а как участник событий, видевший их изнутри.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Фурманова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показывает, как политический опыт постепенно превратился в крупную литературу о войне и революции.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формируется мировоззрение, затем приходит фронтовой опыт, после чего возникает признание как писателя.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Д. А. Фурманове: 1891, 1910-е, 1918–1921, 1923, 1925, 1926.
</a:t>
            </a:r>
            <a:endParaRPr lang="en-US" sz="7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«Чапаев» как главное произведение Фурманова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оказался значимым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соединяются документальная точность, фронтовой быт и широкий масштаб гражданской войны. Именно это сочетание позволило роману стать одним из самых заметных текстов о революционной эпохе.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образ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«Чапаев», опубликованный в 1923 году, сделал Фурманова широко известным. В центре книги — командир, связанный с народной средой, но показанный не как легенда, а как сложная историческая личность.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прозы Фурманова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внимательно относится к фактам и деталям, поэтому его тексты создают ощущение непосредственного свидетельства. При этом документальность у него не отменяет художественной выразительности.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отличается ясной публицистической интонацией и точным, сдержанным словом. Автор не украшает события, а стремится показать их смысл через конкретные действия и поступки.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диалог и портретная деталь. Благодаря им проза Фурманова остаётся и историческим документом, и полноценным художественным текстом.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раскрываются в столкновении взглядов, в напряжённой ситуации и под давлением обстоятельств. Так характер становится виден не в описании, а в выборе.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Фурманова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текстов помогает увидеть, как личный опыт превращался у писателя в историческую прозу.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основных жанрах Фурманов опирается на личный опыт, историческую конкретность и интерес к человеку в переломное 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Д. А. Фурманова и их общепринятая датировка.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«Мятеж»: конфликт и ответственность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романа — напряжённая ситуация внутри революционного движения. Фурманов показывает, как в условиях войны особенно остро проявляются сомнения, недоверие и расхождение интересов.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дисциплины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действия на первый план выходят вопросы политической зрелости и коллективной ответственности. Автор подчёркивает, что революционная дисциплина проверяется в самых трудных обстоятельствах.
</a:t>
            </a:r>
            <a:endParaRPr lang="en-US" sz="736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романа связан с идеей служения общему делу. Фурманов утверждает, что революция требует не только решимости, но и умения подчинять личное амбициозное начало общей цели.
</a:t>
            </a:r>
            <a:endParaRPr lang="en-US" sz="7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прозе Фурманова формируется образ героя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образа героя особенно ясно раскрывается в «Чапаеве» и военных очерках: от исторического события к личному выбору и ответственности перед коллективом.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комиссара в творчестве Фурманова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Фурманова комиссар не сводится к проповеднику идей: это человек, который удерживает боеспособность отряда, поддерживает порядок и отвечает за моральный климат среди бойцов.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соединяет политическую волю с умением разговаривать с разными людьми и понимать их опыт. Поэтому его власть основана не на должности, а на доверии и личном авторитете.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Фурманова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прозы — не отвлечённые лозунги, а человек, проверяемый историей, войной и необходимостью принимать решения в напряжённых обстоятельствах.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темы революции и коллективного действия; личное и бытовое отступают, но не исчезают, а усиливают психологическую достоверность.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Д. А. Фурманова: «Чапаев» (1923), «Мятеж» (1925), военные очерки и дневники
</a:t>
            </a:r>
            <a:endParaRPr lang="en-US" sz="7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2156" y="1266498"/>
            <a:ext cx="84307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и советская литература 1920-х годов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входит в круг авторов, которые превращали недавнюю революцию и Гражданскую войну в главный литературный сюжет десятилетия, стремясь осмыслить опыт современности.
</a:t>
            </a:r>
            <a:endParaRPr lang="en-US" sz="1072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опираются на личные наблюдения и факты участия в событиях, поэтому создают ощущение подлинного свидетельства, а не отстранённого пересказа.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у писателя не только отдельная личность, но и коллектив, который действует, спорит, ошибается и учится ответственности в ходе исторических испытаний.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художественность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документальности Фурманов сохраняет выразительную речь, психологическое напряжение и конфликт характеров, поэтому его проза остаётся литературой, а не только хроникой.
</a:t>
            </a:r>
            <a:endParaRPr lang="en-US" sz="10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Иваново-Вознесенская среда и социальный фон творчества
</a:t>
            </a:r>
            <a:endParaRPr lang="en-US" sz="207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Иваново-Вознесенск был крупным промышленным центром, где остро ощущались социальные противоречия, трудовая напряжённость и рост политической активности.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Фурманов наблюдал рабочую среду, коллективные формы поведения и революционную мобилизацию, что укрепило его интерес к массовому сознанию и дисциплине.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этого города вошёл в его прозу как знание живой социальной реальности, в которой личная судьба постоянно соприкасается с историческим движением.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59471"/>
            <a:ext cx="3239400" cy="16482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даты Д. А. Фурманова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биографии и их значение для понимания творчества писателя.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 короткую, но очень насыщенную жизнь: путь от учёбы и политики к фронтовому опыту и литературе о современности.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Д. А. Фурманове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Фурманова для культуры и литературы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закрепил в советской культуре образ героя Гражданской войны, связанного с народной средой, дисциплиной и исторической энергией революции.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«Чапаев» стал одним из самых известных произведений о революционной эпохе и заметно повлиял на литературную и кинематографическую традицию.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важна как художественный документ времени: она показывает, как участник событий превращает личный опыт в осмысленное историческое свидетельство.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помог сформировать советский исторический канон, в котором революция понимается не только как событие, но и как нравственная проверка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измерение биографии писателя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работа без права на дистанцию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жил в постоянном напряжении: фронт, ответственность комиссара, необходимость убеждать людей и сохранять порядок. Эта близость к войне делает его прозу особенно убедительной, потому что он писал не со стороны, а изнутри происходящего.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жизнь, оставившая след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 в 1926 году, когда ему было всего 34 года. Из-за этого его биография воспринимается как сжатая, но предельно насыщенная история человека, который успел превратить личный опыт в литературное свидетельство своей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Фурманов важен для школьного изучения литературы
</a:t>
            </a:r>
            <a:endParaRPr lang="en-US" sz="200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Фурманова помогает увидеть, как литература соединяет личный опыт автора с историей страны и формирует представление о герое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полезны в школе, потому что учат читать художественное произведение как образ эпохи, а не только как сюжет о событиях.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биография Д. А. Фурманова; анализ для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Фурманов как писатель эпохи перелома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Фурманов показал, как личный опыт комиссара может стать основой правдивой прозы о революции, войне и человеческой ответственности, поэтому его книги остаются важными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2026-05-23T20:08:19Z</dcterms:created>
  <dcterms:modified xsi:type="dcterms:W3CDTF">2026-05-23T20:08:19Z</dcterms:modified>
</cp:coreProperties>
</file>