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погибели Русской земли»: что это за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плач о Руси, её красоте, боли и памяти после нашествия.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эпоха: Русь после нашествия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родился в тревожное время XIII века, когда монгольское нашествие разорило города, ослабило княжества и изменило жизнь Руси. В нём слышны боль очевидца, память о прежнем порядке и чувство утраты единства.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о памятнике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произведения неизвестен, а сам текст дошёл до нас не полностью. Это один из редких памятников древнерусской книжности, сохранивших живое чувство эпохи.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заметна связь с летописной традицией: рядом стоят конкретные исторические сведения и личная, очень сильная эмоция. Поэтому текст читается не как сухое сообщение, а как переживание.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погибели Русской земли» считают одним из самых выразительных древнерусских текстов о судьбе страны. Оно соединяет историческую память, скорбь и восхищение Русью.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формы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настроению текст напоминает плач: в нём звучит горечь утраты, сожаление о разрушенной земле и боль за её судьбу.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это торжественное слово, потому что Русь показана величественной, красивой и достойной восхищения даже в момент беды.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произведения характерны повторы, перечисления, обращения и яркие эпитеты. Эти приёмы делают речь напряжённой и эмоционально насыщенной.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фраз создаёт особую напевность. Поэтому текст звучит как скорбный гимн родной земле, а не просто как рассказ о событиях.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от восхищения Русью текст переходит к скорби и памяти.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земли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богатство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реки и поля создают образ огромной и щедрой страны. Природа в тексте не просто фон, а часть её силы и красоты.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Прежняя мощь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бедствия Русская земля воспринимается как сильная и значимая. В тексте чувствуется память о времени, когда она казалась цельной и уверенной.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центры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княжеские центры показывают, что Русь была устроенной и живой землёй. Они помогают почувствовать её масштаб и историческую реальность.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после разорения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нашествия тот же образ становится трагическим. Разрушенная Русь кажется потерявшей часть прежней силы, и от этого печаль звучит особенно остро.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любовь к Родине. Автор не просто перечисляет достоинства Руси, а говорит о ней с восхищением и внутренней привязанностью.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сильно звучит скорбь по утраченному благополучию. Разорение показано как тяжёлая общая беда, которая затронула всю страну и её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мысль — ответственность за судьбу Руси. Произведение напоминает, что сила страны держится на единстве, памяти и заботе о будущем.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эмоциональный тон, но и смысловой центр произведения: память о Руси тесно связана с её болью.
</a:t>
            </a:r>
            <a:endParaRPr lang="en-US" sz="117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«Слово о погибели Русской земли» (древнерусский памятник XIII века)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и мысли выражены сильнее всего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звучат любовь и скорбь; надежда есть, но она поддерживает мысль о выживании памяти.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названия городов и земель
</a:t>
            </a:r>
            <a:endParaRPr lang="en-US" sz="3363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названий помогает увидеть широту страны и её разнообразие. Так создаётся ощущение большого общего пространства, которое важно сохранить в памяти даже после бедствия.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конкретность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русских городов и земель делают текст очень конкретным. Читатель понимает: речь идёт не о вымышленной земле, а о реальной Руси. Это усиливает доверие к рассказу и его эмоциональную силу.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 настоящее в произведении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главный контраст текста: Русь до нашествия и после него.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произведения строится на резком противопоставлении: утраченная гармония прошлого подчёркивает глубину беды настоящего.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текст XIII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приёмы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помогают усилить чувство скорби. Они звучат как настойчивый плач и заставляют читателя снова и снова возвращаться к мысли о потерянной Руси.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перечисления городов, земель и богатств создают ощущение широты страны. Благодаря им Русь предстает перед нами большой, живой и очень разнообразной.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определения делают речь особенно выразительной и торжественной. Они подчёркивают красоту родной земли и одновременно усиливают горечь от её разорения.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Русской земле придают тексту личный, почти молитвенный тон. Из-за этого произведение звучит не как сухой рассказ, а как искреннее переживание о судьбе Родины.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Христианский взгляд на беду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Беда в произведении воспринимается не только как военное поражение, но и как духовное испытание. Человек должен увидеть в истории нравственный смысл и задуматься о своей ответственности.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древнерусского автора важно, что после страдания приходит время смирения и внутреннего очищения. Тяжёлое событие становится поводом не только для скорби, но и для переоценки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связана с верой: народ может пережить трагедию, если сохранит стойкость, память и стремление к добру. Поэтому в тексте печаль не отделена от мысли о будущем обновлении.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древнерусская литература умела говорить не только о князьях и войнах, но и о судьбе всей страны. Это делает его особенно значимым для понимания эпохи.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Русь ощущается как единое пространство, даже если княжества были разделены. Такая идея помогала людям видеть общую историю и общую ответственность за родную землю.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очень ясно слышны чувства современника трагедии: страх, боль, уважение к прошлому и тревога за будущее. Именно поэтому текст воспринимается живо и сегодня.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как в древности связывали память о прошлом с заботой о настоящем. Оно учит видеть в истории не только события, но и моральный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случилась трагедия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историческую логику событий, стоящих за скорбью автора древнерусского текста XIII века.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Летописная точность и живая память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городов как следы эпохи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называет реальные города и земли, чтобы читатель почувствовал подлинность происходящего. Из таких деталей складывается карта Руси, на которой видно не абстрактную страну, а живое историческое пространство.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где история звучит как боль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 летописную запись, но в нём слышится сильное личное чувство. Поэтому сухие факты превращаются в скорбный рассказ о разорении, который легко представить как рукописную страницу древней книги.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культура Древней Руси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выросло из той же среды, что и летописи, где бережно записывали важные события. Оно показывает, что книжность была не только хранением сведений, но и способом выразить любовь к Родине.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и контрасты сильнее остальных приёмов, потому что они резко сталкивают прежнее богатство Руси с картиной разорения.
</a:t>
            </a:r>
            <a:endParaRPr lang="en-US" sz="124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«Слово о погибели Русской земли» (древнерусский памятник XIII века)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создают чувство утраты
</a:t>
            </a:r>
            <a:endParaRPr lang="en-US" sz="332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язык работают вместе: сначала показывают величие, затем — разрушение. Так печаль становится особенно заметной и убедительной.
</a:t>
            </a:r>
            <a:endParaRPr lang="en-US" sz="1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710760"/>
            <a:ext cx="3856200" cy="2126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признака, примера и значения помогает увидеть, как именно создаётся сила древнерусского текста.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Запоминаемость строится на сочетании выразительной формы и исторической конкретности: текст одновременно звучит торжественно и сохраняет ощущение подлинной эпохи.
</a:t>
            </a:r>
            <a:endParaRPr lang="en-US" sz="989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древнерусской литературы XIII века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запоминающимся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произведения для современного читателя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память о прошлом помогает лучше понимать цену мира. Когда знаешь, какой бывает утрата, начинаешь острее ценить спокойную и безопасную жизнь.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беречь родную землю не только словами, но и делами: уважать историю, заботиться о своём крае и помнить, что единство делает народ сильнее.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чувства автора остаются понятными школьнику: любовь к Родине, тревога за неё и печаль из-за беды. Именно поэтому древний текст не теряет своей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произведении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ценность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сохраняет живую память о тяжёлом времени монгольского нашествия. Оно помогает увидеть, как древний автор осмыслял события своей эпохи.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звучит очень выразительно благодаря торжественной речи, повторам и перечислениям. Эти приёмы делают древнерусский памятник ярким и запоминающимся.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текста — искренняя любовь к Русской земле. Именно она делает скорбь такой сильной и превращает рассказ в обращение к памяти читателя.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Русскую землю нужно помнить, беречь и уважать, потому что в её прошлом заключены сила, красота и опыт, важный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голос скорби и любви к Руси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погибели Русской земли» соединяет боль утраты, восхищение родной землёй и надежду на духовную стойкость народа. Это голос памяти, который звучит и сегодня.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2026-05-22T10:59:26Z</dcterms:created>
  <dcterms:modified xsi:type="dcterms:W3CDTF">2026-05-22T10:59:26Z</dcterms:modified>
</cp:coreProperties>
</file>