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С. Соловьёва «Подснежник»: стихотворение о первом весеннем чуде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цветок после зимы — маленькое чудо весны.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поэзии и в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Соловьёв писал о природе просто и тепло. Подснежник в русской культуре — знак весны, чистоты и надежды. Для детей этот образ особенно близок: его легко представить и узнать в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от стихотворения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тихо и светло. В нём нет суеты: природа будто затаилась, но уже готовится к переменам, и это ощущается с первых строк.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холод ещё не исчезли, однако среди них появляется живой цветок. Такой контраст делает картину особенно выразительной и запоминающейся даже самым маленьким читателям.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немного торжественное. Кажется, что мы наблюдаем не просто растение, а первое робкое чудо, которое приносит радость после долгой зимы.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как главный герой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снега и земли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среди остатка снега и тёмной земли. Он сразу становится центром внимания. Именно этот маленький цветок оживляет всю зимнюю картину.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Нежный, но смелый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подснежник выглядит хрупким, он пробивается к свету первым. В этом есть сила и смелость. Такой образ помогает почувствовать, как рождается новая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любят подснежники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расцветает одним из первых. Он появляется тогда, когда вокруг ещё лежит снег, и поэтому особенно радует взгляд после долгой зимы.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подснежника тонкий стебелёк и скромный вид, но именно в этой простоте его особая прелесть. Он словно говорит: красота бывает тихой.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видит подснежник, он сразу думает о весне. Этот цветок напоминает, что холодное время не длится вечно, а тепло обязательно вернётся.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вызывает улыбку даже у тех, кто очень спешит. Он похож на маленькое приветствие от природы и приносит в день немного света.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приходит весна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чувствуется холод, тишина и снег. Природа будто ждёт, когда начнутся перемены.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зимней картины появляется подснежник. Он становится заметным знаком того, что жизнь уже просыпается.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приносит свет и радость. Вместе с ним возникает ощущение тепла, движения и скорого обновления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зимней тишины к радостному ожиданию весны.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не сразу, а постепенно. Но даже её первые признаки уже меняют настроение и помогают почувствовать, что холодное время уходит.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становится знаком обновления природы. Он появляется там, где ещё недавно было холодно, и этим особенно радует читателя.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замечать красивое в самом простом. Маленький цветок оказывается важнее, чем кажется на первый взгляд, и в этом его сила.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оставляет тихое, доброе чувство. После него хочется внимательнее смотреть на природу и ждать весну с улыбкой.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весну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цвета — белый, голубой, светло-зелёный — хорошо подходят к этому тексту. Они помогают передать спокойствие, чистоту и светлую радость весеннего чуда.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слова о снеге, холоде и пробуждении природы. Они создают понятный переход от зимней неподвижности к первым признакам тепла.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242" y="2202924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3039" y="2190090"/>
            <a:ext cx="230756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первоклассникам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длинной истории и сложных событий. Всё внимание сосредоточено на одном ясном образе, поэтому текст легко понять с первого чтения.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знают, как выглядит конец зимы: снег тает, светит солнце, появляются первые цветы. Поэтому стихотворение быстро связывается с личными наблюдениями.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текст, нежный образ и светлое настроение помогают запоминанию. Такое стихотворение хочется перечитывать и обсуждать без всякого скучного вздоха.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народных представлениях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подснежник воспринимается как чистый и добрый знак, который первым сообщает о приближении весны. Его появление радует людей, потому что оно обещает свет и тепло после долгой зимы.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цветок замечают особенно внимательно: он раскрывается тогда, когда на земле ещё лежит снег. Поэтому подснежник кажется маленьким, но очень важным посланцем перемен и обновления природы.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такое значение становится особенно заметным. Обычный на вид цветок превращается в символ радости, надежды и первого весеннего чуда, которое хочется увидеть своими глазами.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спешит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смотрится тонкий стебелёк и маленький наклонённый цветок, тянущийся к неяркому солнцу. Рядом могут быть ещё не распустившиеся травинки. Тогда станет понятно, что жизнь только начинается, но уже уверенно идёт вперёд.
</a:t>
            </a:r>
            <a:endParaRPr lang="en-US" sz="87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весенний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нарисовать лесную полянку или сад у дома, где снег лежит пятнами, а рядом уже видны первые лужицы. Нежные белые и светло-зелёные цвета помогут сохранить тишину, мягкость и доброе настроение стихотворения.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краски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сероватый снег, который уже начал таять, и тёмную влажную землю. Среди них особенно выделится один белый подснежник. Такое изображение сразу передаёт ощущение тихого пробуждения природы и делает весну почти осязаемой.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рисунок к стихотворению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внимательно смотреть на природу и замечать даже самые маленькие изменения. Иногда именно они рассказывают о весне больше, чем громкие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маленький цветок может стать важным знаком перемен. Подснежник не просто украшает землю, а словно сообщает: жизнь уже просыпается.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 о терпении. После холода и снежной тишины обязательно приходит тепло, и ожидание становится легче, если верить в хороший конец зимы.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стихотворение воспитывает доброту и радость от простых вещей. Весна начинается не с шумного чуда, а с тихого, но очень красивого признака.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языком написано стихотворение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простой и понятный, поэтому его легко читать даже младшим школьникам. Слова короткие и ясные, а смысл сразу открывается без длинных объяснений.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текст очень образный: он помогает увидеть снег, цветок и пробуждение природы. Читатель будто сам замечает подснежник на лесной полянке или в саду.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лишних сложностей. Благодаря точным и тёплым словам оно звучит как маленький весенний рассказ, который хочется прочитать ещё раз.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слышится в строках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плавно и нежно, без резких ударов. От этого образ подснежника кажется особенно хрупким и светлым, будто его осторожно несёт сам весенний ветер.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чувствуется мягкий, спокойный ритм. Он похож на тихое дыхание ранней весны, когда всё вокруг ещё только просыпается и старается не шуметь.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в одном стихотворении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картине чувствуется зима: снег, покой и холод. Природа ещё словно дремлет, и вокруг всё кажется неподвижным.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признаки движения: снег начинает таять, воздух становится мягче, а в природе заметно ожидание тепла.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подснежника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зимних следов возникает первый цветок. Он сразу привлекает внимание и становится самым важным знаком пробуждения.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соединяет уходящую зиму и наступающую весну. После его появления картина кажется светлее, теплее и радостнее.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подснежник становится символом надежды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среди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тогда, когда зима ещё не закончилась. Он словно приносит в холодную картину первый луч тепла и обещание перемен.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цветок очень рано раскрывается на земле. Поэтому он напоминает о пробуждении природы и о том, что жизнь всегда находит путь к свету.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радует людей своей нежностью и чистотой. В стихотворении он становится маленьким, но очень тёплым знаком надежды для всех, кто ждёт весну.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появиться на свет, цветку нужно пробиться сквозь холод и снег. Это делает его похожим на смелого героя, который не сдаётся и умеет ждать.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детей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в стихотворении знакомые признаки весны: тающий снег, первые лужицы, мягкое солнце и первые цветы. Всё это можно увидеть прямо у дома.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смотреть внимательнее на двор, парк или сад. Обычная прогулка вдруг становится маленьким открытием, где можно заметить свой первый подснежник.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помогает соединить урок и реальную жизнь. Ребёнок понимает: о природе можно не только читать, но и наблюдать её каждый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образ — подснежник — строит всю картину и помогает легко запомнить текст. Именно простота делает его таким узнаваемым.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структуры стихотворения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удерживает внимание читателя и делает стихотворение особенно цельным.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цветок, большая радость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П. С. Соловьёва «Подснежник» говорит о весне тихо и очень красиво. В нём один маленький цветок становится знаком тепла, надежды и чуда, которое можно увидеть даже в конце зимы.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2026-05-24T01:52:17Z</dcterms:created>
  <dcterms:modified xsi:type="dcterms:W3CDTF">2026-05-24T01:52:17Z</dcterms:modified>
</cp:coreProperties>
</file>