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и раздельное написание не с наречиями на -о и -е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правильное написание по смыслу предложения?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важно в 7 классе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на -о и -е часто встречаются в заданиях, сочинениях и диктантах. Ошибка в написании не с наречием меняет не только орфографию, но и смысл фразы, поэтому правило нужно знать и уметь применять.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основных варианта написания не с наречиями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слитное и раздельное написание на простых примерах.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связано с новым значением и заменой синонимом. Раздельное — с отрицанием, противопоставлением или усилением отрицания.
</a:t>
            </a:r>
            <a:endParaRPr lang="en-US" sz="1466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русского языка: правописание не с наречиями на -о и -е
</a:t>
            </a:r>
            <a:endParaRPr lang="en-US" sz="96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выбирать написание не с наречием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 правилу правописания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написание: не как часть нового слова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признак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пишутся слова, которые вместе с не обозначают единое качество: негромко, недорого, невысоко. В таких случаях не не просто отрицает, а помогает назвать признак целиком и без паузы в значении.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 подсказывает ответ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можно подобрать близкое по смыслу слово без не, написание чаще всего слитное: нерадостно — грустно, неясно — туманно, негромко — тихо. Такая замена помогает увидеть цельное значение слова в 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245645"/>
            <a:ext cx="8424000" cy="17687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слитного написания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слитном написании наречие обозначает один цельный признак, а не отдельное отрицание. Поэтому слово читается как самостоятельное качество: неуютно, неаккуратно, неглубоко.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1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значение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19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можно заменить слово без потери смысла, правило обычно требует слитного написания. Например: негромко — тихо, неясно — туманно, нерадостно — грустно.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3319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синонимом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27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примерах не не выделяется отдельно, а входит в состав слова. Это помогает передать мягкое, ровное описание признака без прямого противопоставления.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127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резкого отрицания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Случаи раздельного написания не с наречиями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появляется, когда не сохраняет значение отрицания и не входит в состав слова.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раздельно пишется при усилителях отрицания и при противопоставлении. Контекст подсказывает, что признак именно отрицается.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русского языка; обобщение типичных случаев употребления
</a:t>
            </a:r>
            <a:endParaRPr lang="en-US" sz="9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с союзом 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08075" y="2141300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противопоставление, не пишется раздельно: не громко, а тихо; не быстро, а медленно. Союз, а показывает, что один признак заменяется другим.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08075" y="1869909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признака рядом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08075" y="4153405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читать всё предложение целиком. Если рядом стоит а, значит, важно не значение одного слова, а сопоставление двух признаков или действий.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08075" y="3882014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контексту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08075" y="3147339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случаях не не образует новое слово. Оно только отрицает один признак, поэтому написание раздельное и смысл легко увидеть по сравнению двух вариантов.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08075" y="2875948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становится явным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слитного и раздельного написания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корень может писаться по-разному в зависимости от смысла предложения.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решает всё: слитное написание передаёт новое качество, раздельное — отрицание или противопоставление.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«не с наречиями на -о и -е»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37906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37906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88155"/>
            <a:ext cx="493200" cy="43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усиливающие отрицание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Отнюдь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Отнюдь не близко и отнюдь не ясно — надёжные примеры раздельного написания. Это слово подчёркивает отрицание и помогает сразу увидеть нужную орфограмму.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Вовсе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вовсе усиливает отрицание и обычно требует раздельного написания: вовсе не смешно, вовсе не близко. Оно показывает, что признак полностью отрицается.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Совсем и ничуть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Совсем не громко и ничуть не интересно тоже пишутся раздельно. Эти слова делают отрицание самостоятельным, поэтому не не сливается с наречием в одно слово.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Далеко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далеко не просто, далеко не быстро или далеко не удобно звучит как сильное отрицание. Здесь не отделяется от наречия, потому что смысл строится на усилении.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работах семиклассников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пишут не слитно автоматически, не проверяя смысл слова. Из-за этого появляются формы вроде «не красиво» и «не плохо», хотя в предложении нет условий для раздельного написания.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по привычке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полезно сравнивать пары «негромко — не громко» и «неинтересно — не интересно, а скучно». Такие примеры учат видеть, где не входит в состав слова, а где сохраняет отрицание.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близкие пары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анализируют только наречие и пропускают смысл всего предложения. Правило работает в контексте: «неинтересно» и «не интересно, а скучно» выглядят похоже, но пишутся по-разному.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на одно слово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причина ошибок — невнимание к словам-подсказкам: вовсе, далеко, отнюдь, совсем, ничуть, а. Если они есть, нужно сразу искать раздельное написание и не опираться только на внешний вид наречия.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замечают подсказки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частотных примера — нелепо, небрежно, невпопад, невдомёк — помогают запомнить отдельную группу наречий, где не является частью слова.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этой группы удобно запомнить как устойчивые формы со слитным написанием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орфографический словарь русского языка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орфограммы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выбора слитного или раздельного написания не с наречием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смысл при написании не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контексте одно и то же наречие может либо называться новым признаком, либо сохранять отрицание признака.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смысл описывает качество целиком — пишется слитно; если важнее отрицание или противопоставление — раздельно.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школьного курса русского языка, 7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 и синониму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 предложение целиком и определи, что именно сообщает наречие: новый признак или прямое отрицание. Без понимания смысла выбрать написание невозможно.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смысл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можно заменить наречие словом без не, например «неинтересно» — «скучно», «неаккуратно» — «неряшливо», «невысоко» — «низко», обычно пишется слитно.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синоним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37593" y="3780319"/>
            <a:ext cx="5081492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противопоставление или усиление отрицания, замена синонимом не помогает. В сочетаниях «не очень быстро» и «вовсе не близко» не пишется раздельно.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37600" y="3391426"/>
            <a:ext cx="5081492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наконец — контекст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слитного и раздельного написания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быстро сопоставить признаки и выбрать правильный вариант написания.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связано с цельным значением слова, а раздельное — с явным отрицанием или противопоставлением.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орфографии: не с наречиями на -о и -е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245645"/>
            <a:ext cx="8424000" cy="17687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запоминания правила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противопоставление, например «не высоко, а низко», не пишется раздельно. Союз, а показывает, что один признак заменяется другим.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1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союз «а»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19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вовсе, далеко, отнюдь, совсем, ничуть почти всегда подсказывают раздельное написание. Они усиливают отрицание и делают его самостоятельным по смыслу.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3319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усилители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27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наречие можно заменить словом без не, как в примерах «негромко, но ясно» и «вовсе не смешно», правило обычно ведёт к правильному выбору быстрее.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127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Подбирай синоним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на примерах
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344100" y="852174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Разбирая «не далеко — недалеко», важно спросить себя, есть ли отрицание расстояния или новое значение слова. Такой вопрос помогает не путать похожие формы.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100" y="46743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пару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44100" y="4172122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Повторяй примеры «не по-доброму — недобро» и «не далеко — недалеко», чтобы быстрее узнавать случаи слитного и раздельного написания в тексте.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44100" y="378738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Закрепи образец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44100" y="306547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стоят слова «совсем», «вовсе», «а», нужно искать раздельное написание. В упражнениях эти сигналы особенно полезны при самопроверке.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44100" y="268073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подсказки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344100" y="195882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парах «не красиво — некрасиво» и «не легко — нелегко» решение зависит не от привычки, а от смысла всего предложения и соседних слов.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344100" y="157408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контекст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181348"/>
            <a:ext cx="4417500" cy="22022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примеры для самопроверки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подборка помогает быстро повторить обе модели написания перед выполнением упражнений или диктанта.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Слитные формы передают целостное значение, а раздельные подчёркивают отрицание, усиленное контекстом или словами-подсказками.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из курса русского языка, 7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правило по смыслу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слитным и раздельным написанием зависит от смысла: новое качество требует слитного написания, а отрицание, противопоставление и слова-подсказки — раздельного. Сначала читай контекст, потом пиши.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2026-05-28T15:13:18Z</dcterms:created>
  <dcterms:modified xsi:type="dcterms:W3CDTF">2026-05-28T15:13:18Z</dcterms:modified>
</cp:coreProperties>
</file>