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Евграфович Салтыков-Щедрин: писатель-сатирик XIX века
</a:t>
            </a:r>
            <a:endParaRPr lang="en-US" sz="2636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сатиры, разоблачавший власть, страх и общественное лицемерие.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Салтыков-Щедрин сформировался в эпоху жесткой цензуры и крепостнических порядков, а затем увидел реформы 1860-х, которые обострили разговор о власти, свободе и ответственности общества.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XIX века: время реформ, цензуры и общественных споров
</a:t>
            </a:r>
            <a:endParaRPr lang="en-US" sz="2239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образование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131075" y="109587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1826: рождение в Спас-Угле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31075" y="283472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писатель родился в дворянской семье в Тверской губернии. Ранние впечатления от усадебной жизни и сословных различий остались для него очень важными.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323676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Московском дворянском институте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3676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он получил первые систематические знания и привык к строгой учебной дисциплине. Образовательная среда пробудила интерес к гуманитарным наукам и литературе.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16250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Царскосельский лицей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516250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Лицее Салтыков-Щедрин познакомился с яркой интеллектуальной атмосферой. Именно там укрепились его литературные интересы и критический взгляд на общественные порядки.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08851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мировоззрения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08851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жизнью помещичьей усадьбы и неравенством в обществе помогли ему рано увидеть противоречия эпохи. Эти впечатления позже стали основой его сатиры.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Лицейские годы и первые литературные опыты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литературного пути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Царскосельском лицее Салтыков-Щедрин начал пробовать себя в стихах и прозе. Его интересовали не только литература, но и острые общественные вопросы.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 и ирония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текстах уже заметны ирония, точность наблюдений и внимание к социальным контрастам. Эти качества позже станут основой его сатирического стиля.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675" y="1225603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1668" y="1225603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9475" y="3210196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73212" y="3210196"/>
            <a:ext cx="318300" cy="254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 и становление писателя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Салтыков-Щедрин вошёл в литературу как прозаик и критик. Его первые публикации сразу показали интерес к живым общественным конфликтам.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Дебют в 1840-е годы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роль сыграли идеи В. Г. Белинского и натуральной школы. Они усилили внимание к правде жизни, социальной среде и нравственной ответственности.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Белинского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произведениях появляются бедные люди, канцелярский быт и механическая служебная жизнь. Писатель показывает, как система подавляет личность.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и чиновничья рутина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первых текстах виден главный для него конфликт: живой человек сталкивается с бездушным государственным порядком. Это определило дальнейшее развитие его прозы.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человека и системы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в Вятке и наблюдение провинциальной России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1848 году Салтыков-Щедрин был отправлен на службу в Вятку. Несколько лет работы чиновником дали ему прямое знание провинциальной административной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увидел канцелярскую рутину, страх перед начальством, бытовую коррупцию и бесправие простых людей. Эти наблюдения сделали его сатиру особенно точной и убедительной.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вятские впечатления превратились в яркие сатирические типы и подробные реалистические детали. Именно там сформировался его взгляд на провинциальную Россию.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Петербург и государственная служба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Вернувшись в столицу, Салтыков-Щедрин продолжил служебную карьеру и одновременно печатался в журналах. Он оставался внутри системы, которую затем беспощадно описывал.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государственных учреждениях помогла ему увидеть власть изнутри. Он понял, как устроены бюрократические интересы, служебная иерархия и подмена смысла формой.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опыт отразился в точности канцелярского языка его прозы. Чиновники у него говорят сухо, шаблонно и часто сами разоблачают собственную пустоту.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на административные порядки стала одной из главных черт его творчества. Он показывал не отдельные ошибки, а сам механизм бездушной системы.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Салтыкова-Щедрина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произведений по материалам представленного плана презентации
</a:t>
            </a:r>
            <a:endParaRPr lang="en-US" sz="876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прозе социальная критика всегда связана с художественной формой: гротеск делает пороки особенно заметными.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критика власти и чиновничьей системы; остальные темы раскрывают последствия этого общественного устройства.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«Губернские очерки» и начало сатирической славы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«Губернские очерки» сразу выделил Салтыкова-Щедрина как тонкого наблюдателя провинциальной жизни. Он показал не только людей, но и саму атмосферу страха и лицемерия.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книги — чиновники, злоупотребление властью и бессилие реформ изменить реальность. За внешней бытовой конкретностью в ней скрыта острая общественная критика.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после этого произведения укрепилась его репутация беспощадного сатирика. Он сумел соединить правдоподобие наблюдения с точным обличением общественных пороков.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8131" y="1576525"/>
            <a:ext cx="4388738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и их проблематика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показывают, как менялись темы и формы сатиры у Салтыкова-Щедрина.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основные книги связаны с критикой общественных пороков, но каждый раз раскрывают её через новый художественный ракурс.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Е. Салтыкова-Щедрина, указанные в плане презентации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«История одного города» как сатира на государственную систему
</a:t>
            </a:r>
            <a:endParaRPr lang="en-US" sz="2262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Глупов у Салтыкова-Щедрина превращается в гротескную модель истории, где власть существует ради самой себя, а жизнь горожан подчинена произволу и бессмысленным распоряжениям.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градоначальников намеренно преувеличены: их невежество, жестокость и беспомощность разоблачают не отдельных людей, а саму административную систему, построенную на страхе и покорности.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Сатирические приемы Салтыкова-Щедрина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М. Е. Салтыкова-Щедрина; иллюстративная оценка ведущих приемов
</a:t>
            </a:r>
            <a:endParaRPr lang="en-US" sz="771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выразительна стилизация под официальный язык: она делает смешным то, что в реальности вызывает раздражение и тревогу.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Гротеск и ирония работают вместе с аллегорией, поэтому комизм у писателя всегда ведет к социальному разоблачению.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«Господа Головлевы»: распад семьи и духовное вырождение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показывает, как помещичий уклад, лишенный труда и нравственной цели, постепенно разрушает семью изнутри, превращая родственные связи в источник расчета и взаимного недоверия.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судьбу Головлевых писатель осуждает не только дворянский паразитизм, но и моральную деградацию общества, где привычка к бездействию становится нормой жизни.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Порфирий Головлев, Иудушка, выведен как мастер внешней кротости и внутреннего хищничества. Его речь полна двусмысленности, а поведение раскрывает лицемерие как форму духовной пустоты.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Салтыкова-Щедрина для взрослых читателей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 они напоминают народные сказки, но их смысл обращен к взрослому читателю: за простым сюжетом скрыта острая критика общественного устройства и власти сильных над слабыми.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Зооморфные персонажи помогают показать человеческие типы без прямого назидания. Премудрый пескарь, карась, щука или медведь становятся узнаваемыми образами страха, насилия, покорности и самодовольства.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Сказочная интонация у писателя часто соседствует с горькой иронией. Поэтому смешное в этих текстах быстро оборачивается тревожным вопросом о цене пассивности и молчания.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Щедринская сказка не уводит от реальности, а, наоборот, позволяет увидеть ее резче. Аллегория делает социальную несправедливость понятной даже там, где прямой разговор о ней невозможен.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щедринская сатира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художественного преобразования реальности в сатирический образ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700" y="149325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9075" y="149325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500" y="3299055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Салтыков-Щедрин и русская журнальная культура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68700" y="194412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активно печатался в журналах, поэтому его тексты быстро входили в общественный спор и становились частью живой литературной полемики второй половины XIX века.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как площадка влияния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716950" y="1944192"/>
            <a:ext cx="4259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статьи и очерки отличались точной оценкой социальных проблем. Он писал не отвлеченно, а как наблюдатель, который видит связь между бытом, властью и нравами.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Публицистика с гражданским смыслом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68575" y="3743374"/>
            <a:ext cx="88005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Журнальная среда расширила аудиторию Салтыкова-Щедрина и усилила резонанс его сатиры. Читатель воспринимал его как автора, который прямо говорит о болезнях общества.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67725" y="3243875"/>
            <a:ext cx="830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 читателем эпохи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49244" y="994175"/>
            <a:ext cx="3619313" cy="3724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8250" y="1368275"/>
            <a:ext cx="4731900" cy="11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Тяжелая болезнь и неослабная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годы Салтыков-Щедрин тяжело болел, но не прекращал писать. Даже в болезни он сохранял остроту взгляда и стремление подвести нравственные итоги прожитого века.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 и «Пошехонская старина»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8250" y="3115475"/>
            <a:ext cx="4731900" cy="11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осмысление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«Пошехонская старина» стала книгой памяти и оценки. В ней крепостное прошлое показано как система, уродовавшая семью, характеры и само представление о достоинстве.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8622556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Салтыков-Щедрин остается современным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ключевым темам творчества М. Е. Салтыкова-Щедрина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образы легко узнаются и вне школьной программы: они описывают не только эпоху XIX века, но и повторяющиеся модели поведения.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Сатиры писателя не устаревают, потому что их предметом становятся устойчивые общественные механизмы, а не случайные исторические детали.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262" y="1340425"/>
            <a:ext cx="8777477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жизни и творчества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М. Е. Салтыкове-Щедрине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помогает увидеть, как служба, наблюдения и литература постепенно складывались в единый путь писателя-сатирика.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его жизни связаны с государевой службой и литературой, а поздние книги подводят итог размышлениям о крепостном прошлом.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636" y="177425"/>
            <a:ext cx="4262978" cy="496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8375" y="177425"/>
            <a:ext cx="4343100" cy="23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Салтыков-Щедрин: писатель, который научил видеть общество без прикрас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200525" y="3648500"/>
            <a:ext cx="4266000" cy="132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Салтыков-Щедрин показал, как сатирическое слово может разоблачать власть, страх и лицемерие. Его проза и сегодня помогает критически смотреть на общество и собственную гражданскую ответственность.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2026-05-23T13:28:52Z</dcterms:created>
  <dcterms:modified xsi:type="dcterms:W3CDTF">2026-05-23T13:28:52Z</dcterms:modified>
</cp:coreProperties>
</file>