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91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Место человека в системе органического мира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1491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биологию человека и его роль в живой природе.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6584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научного взгляда на человека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занимает особое место в системе живых организмов с эпохи Линнея и Дарвина. Современная наука дополнила знания о его эволюции благодаря генетике и морфологии.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системы органического мира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Органический мир включает в себя несколько уровней: царства, типы, классы — главный способ группировки живых существ по признакам.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система делится на отряды, семейства, роды, где формируются более узкие группы с близкими эволюционными связями.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классификация помогает изучать особенности и развитие различных организмов внутри природных систем.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принадлежит к царству животных, типу хордовых, классу млекопитающих, что отражает его биологические характеристики.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облик человека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черты Homo sapiens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выделяется способностью прямо ходить и развитыми речевыми органами. Его мозг обеспечивает творчество и сложное мышление, что отличает его от других приматов.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другими приматами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Анатомический анализ черепов показывает крупный мозг и особенности строения, характерные именно для человека. Эти черты сыграли важную роль в эволюционном успехе вида.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41099"/>
            <a:ext cx="4791900" cy="165040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человека с ближайшими приматами
</a:t>
            </a:r>
            <a:endParaRPr lang="en-US" sz="2791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мозга, строение кисти и речь показывают ключевые отличия между человеком и приматами.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отличия — объём мозга и способность к речи.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Палеоантропологические исследования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классификация человека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относится к роду Homo, виду Homo sapiens, что подчёркивает его уникальное место среди млекопитающих.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структуры и эмоциональное выражение через мимику играют важную роль в жизни человека.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Отличается прямохождением и сложной структурой руки, позволяющей создавать и использовать орудия труда.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связи человека с приматами
</a:t>
            </a:r>
            <a:endParaRPr lang="en-US" sz="3113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процент общих генов указывает на близкое эволюционное родство вида Homo sapiens с приматами.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наличие общего предка человека и других человекообразных обезьян.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исследования,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эволюции рода Homo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Homo habilis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2,5 млн лет назад появился Homo habilis с первыми орудиями труда, что стало важным шагом в развитии рода Homo.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Homo sapiens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 возник около 300 тысяч лет назад, обладая продвинутыми когнитивными способностями и развитой культурой.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Homo erectus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1,8 млн лет назад Homo erectus освоил огонь и новые формы жилья, значительно изменив образ жизни предков.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Отличительные черты человека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Развитое сознание обеспечивает понимание сложных понятий и способность к абстрактному мышлению.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Коллективное обучение и самосовершенствование лежат в основе прогресса человеческого общества.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создавать сложные орудия демонстрирует высокий уровень технической культуры и мастерства.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Полноценная речь позволяет эффективно передавать знания и чувства между людьми.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путь человека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рода Homo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особенности человека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головного мозга человека особенно развита в областях, отвечающих за мышление, язык и сознание, что обеспечивает сложные когнитивные функции и способность к абстрактному восприятию мира.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зрительная система обеспечивает восприятие цвета и глубины пространства, а физиология пищеварения адаптирована для переработки как растительной, так и животной пищи.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обладает прямохождением, которое освобождает руки для точной работы, а также высокой точностью движений кистей и пальцев, позволяющей создавать и использовать разнообразные инструменты.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биосферу: экологические изменения
</a:t>
            </a:r>
            <a:endParaRPr lang="en-US" sz="2303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экосистемы: новые среды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Разрастание городов и фермерских угодий меняет естественные ландшафты, создавая уникальные экосистемы с новыми растениями и животными, приспособленными к антропогенным условиям. Эти изменения меняют биологическое разнообразие регионов.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воздействие через строительство и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Инфраструктурные проекты и транспортные сети увеличивают фрагментацию природных территорий, изменяя миграционные пути животных и влияя на качество воздуха и почвы. Карты антропогенных зон показывают масштаб влияния человека на экосистемы.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окружающую среду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Масштабная вырубка лесов под сельское хозяйство и строительство приводит к утрате естественных местообитаний и уменьшению биоразнообразия в тропических и умеренных зонах.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загрязнения воздуха и воды индустриальными отходами создает экологические проблемы, включая кислотные дожди и ухудшение качества питьевой воды в городах и сельской местности.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потепление, вызванное выбросами парниковых газов, приводит к изменению климата, которое отражается на экосистемах, миграции видов и общем состоянии биосферы планеты.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населения Земли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населения связано с улучшением медицины и сельского хозяйства, что обеспечивает лучшее питание и снижение смертности. Эти процессы продолжают влиять на использование ресурсов.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численности после промышленной революции создаёт нагрузку на биосферу, требуя оптимизации природопользования и защиты окружающей среды.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ООН, 2023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культурные особенности человека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способен создавать организованные общества с нормами поведения, которые обеспечивают совместное существование и регулируют взаимоотношения между людьми.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языка и письменности позволяет хранить и передавать знания от поколения к поколению, способствуя накоплению культуры и научного прогресса.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деятельность человека усиливает приспособляемость к окружающей среде, улучшая условия жизни и способствуя развитию новых технологий.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искусство отражают мировоззрение и эмоциональные потребности общества, укрепляя социальные связи и формируя культурное разнообразие.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830023"/>
            <a:ext cx="4791900" cy="1360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открытия по эволюции человека
</a:t>
            </a:r>
            <a:endParaRPr lang="en-US" sz="3022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важные открытия ископаемых останков, исследователей и географические регионы, подтверждающие этапы антропогенеза.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находок по времени и месту демонстрирует постепенное развитие человека и подтверждает полицентричность антропогенеза.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антропологии,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свидетельства древнего человека
</a:t>
            </a:r>
            <a:endParaRPr lang="en-US" sz="2541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Изготовление каменных орудий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люди создавали разнообразные инструменты из камня, что позволило им охотиться и обрабатывать пищу эффективнее. Эти технологии разделяли разные общины в течение десятков тысяч лет.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Пещерные рисунки как культурное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в пещерах отражают мировосприятие древних людей, их верования и первые попытки выразить связь с окружающим миром через искусство.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огня и жилищное строительство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огнём обеспечивал тепло, защиту и возможность готовить пищу. Строительство жилищ из дерева и камня стало началом формирования постоянных поселений и социальной жизни.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современная наука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исследования показывают, что все современные люди принадлежат к единому виду с общими биологическими корнями, несмотря на разнообразие рас и этнических групп.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данные укрепляют представление о глобальном единстве человеческого рода и открывают новые возможности для научного изучения истории антропогенеза.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анализа древнего ДНК позволяют реконструировать миграции древних популяций и зафиксировать контакты между разными группами людей в глубокой древности.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знаний о месте человека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своего биологического происхождения способствует развитию экологической ответственности и бережного отношения к природным ресурсам планеты.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понимание стимулирует развитие экологического мышления, необходимого для решения глобальных проблем и обеспечения благоприятного будущего для человечества.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своем месте в системе органического мира способствуют воспитанию уважения к жизни и поощряют научный интерес к окружающей среде.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взаимосвязи человека и природы помогает формировать ценности, которые поддерживают устойчивое развитие и сохранение биологического разнообразия.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органическом мире: осознание роли и ответственности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неотъемлемая часть живой природы, отличающаяся разумом и социальной жизнью. Понимание своего места позволяет бережно относиться к природе и развивать общество в гармонии с окружающей средой.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2026-05-09T00:28:58Z</dcterms:created>
  <dcterms:modified xsi:type="dcterms:W3CDTF">2026-05-09T00:28:58Z</dcterms:modified>
</cp:coreProperties>
</file>