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де Сервантес Сааведра, «Лиценциат Видриера» и перевод Б. Кржевского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стеклянном человеке, страхе и силе слова.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пишет в эпоху, когда занимательный сюжет соединялся с нравственным смыслом. «Лиценциат Видриера» показывает городскую Испанию XVII века: университеты, суды, разговоры горожан и интерес к необычному человеку.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Золотого века к новелле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де Сервантес Сааведра жил в 1547–1616 годах. Его судьба была непростой: служба, морское сражение при Лепанто, плен в Алжире и годы лишений.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известное произведение писателя — роман «Дон Кихот». Но и в новеллах он умеет соединять иронию, сочувствие к человеку и внимательное наблюдение за повседневной жизнью.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особенно интересен тем, что его герои смешны не только со стороны. За комическим эпизодом у него часто скрываются гордость, страх, уязвимость и поиск собственного достоинства.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Мигель де Сервантес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начала XVII века в новелле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все знают друг друга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испанских городах, прежде всего в Вальядолиде. Здесь важны репутация, слухи и внимание публики: любое необычное поведение быстро становится темой для разговоров на площади и в доме.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среда и спор о знаниях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студенты, врачи, монахи и люди образованные, но не всегда мудрые. Сервантес показывает мир, где учёность соседствует с тщеславием, а ум проверяется не книгами, а жизнью и поступками.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дороги и живое движение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передаёт атмосферу дороги, судебных встреч и городских собраний. Узкие улицы, каменные дома и оживлённая площадь помогают представить Испанию начала XVII века как пространство постоянного движения и наблюдения.
</a:t>
            </a:r>
            <a:endParaRPr lang="en-US" sz="10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«Лиценциата Видриера»
</a:t>
            </a:r>
            <a:endParaRPr lang="en-US" sz="2847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Родаха учится
</a:t>
            </a:r>
            <a:pPr algn="ctr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подаёт надежды, занимается науками и стремится сделать карьеру. Он производит впечатление способного и серьёзного студента.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Видриера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ответы героя привлекают к нему внимание. Люди приходят послушать его, смеются и одновременно удивляются его словам.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обычной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лечения герой выздоравливает, но прежняя известность исчезает. Он разочаровывается и выбирает военную службу.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и странная перемена
</a:t>
            </a:r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несчастного случая Томас начинает считать, что его тело стало стеклянным. Так возникает его необычное состояние и новое имя.
</a:t>
            </a:r>
            <a:endParaRPr lang="en-US" sz="13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новелле М. де Сервантеса «Лиценциат Видриera»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Томаса Родахи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Родахи слышны ясность, ирония и неожиданная меткость. Именно через речь Сервантес показывает, что странность героя не отменяет его достоинства.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ум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быстро замечает противоречия в людях и умеет говорить точно. Его наблюдения звучат как умные комментарии, а не просто как шутки.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ранимость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уме герой остаётся тревожным и неустойчивым. Он легко пугается, потому что чувствует себя беззащитным перед любым движением и взглядом.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хочет быть замеченным и уважаемым, но не может спокойно жить среди людей. Его судьба строится на столкновении личного достоинства и общественного любопытства.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признание
</a:t>
            </a:r>
            <a:endParaRPr lang="en-US" sz="9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также связано с чувствительностью к чужому мнению. Для Видриера особенно опасны насмешки и грубость: они ранят не тело, а его представление о себе.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в новелле обозначает хрупкость и постоянную угрозу повреждения. Герой избегает резких движений, толпы и прикосновений, будто любое неосторожное действие может его разбить.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увидеть человека как очень уязвимое существо. Сервантес показывает, что страх может быть не слабостью характера, а ответом на ощущение внутренней незащищённости.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стекла и его смысл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высмеивает пустое хвастовство и желание казаться значительнее, чем человек есть на самом деле. За внешней важностью героев часто скрываются страх и ограниченность.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темы новеллы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сатира на поверхностное образование. Умение говорить учёными словами ещё не делает человека мудрым, если он не понимает жизни и людей.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показывает силу городских слухов и сплетен. Общество легко собирается вокруг необычного героя, но столь же легко превращает его в объект насмешки.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Остроумие Видриера разоблачает лицемерие окружающих. Сервантес как будто напоминает: смеясь над другими, люди невольно выставляют на смех и самих себя.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новеллы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 в судьбе одного героя и усиливают друг друга, а не существуют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конфликт разума и уязвимости: именно он делает историю живой и сегодня.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новелле М. де Сервантеса «Лиценциат Видриera»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построение рассказа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и болезнь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отравления поведение героя меняется: он убеждён, что его тело сделано из стекла, и начинает жить в постоянном страхе.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Томаса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Родаха начинает как способный студент, и его жизнь связана с учёбой, ожиданиями и надеждой на будущее.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и слава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Остроумные ответы Видриера быстро привлекают людей. Его слушают, обсуждают и пересказывают его слова, превращая болезнь в зрелище.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 уход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выздоравливает, необычная слава исчезает. Он разочаровывается в прежней жизни и выбирает другой путь.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люди вокруг героя помогают раскрыть его характер и отношение общества к необычному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по-разному испытывают героя: одни лечат, другие смеются, третьи наблюдают. Так проявляется давление общества на человека.
</a:t>
            </a:r>
            <a:endParaRPr lang="en-US" sz="1337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М. де Сервантеса «Лиценциат Видриера»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Лиценциат Видриera как литературный тип
</a:t>
            </a:r>
            <a:endParaRPr lang="en-US" sz="3078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героя соединяет учёность и болезнь: он образован, но ведёт себя так, будто его тело нельзя задеть. Из-за этого образ становится одновременно смешным и тревожным.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Видриera похож на шута-философа: он говорит резкие и точные вещи, потому что окружающие принимают его за безумца. Так Сервантес показывает правду через необычный характер.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живо и естественно: в ней есть короткие реплики, разговорные обороты и пословицы, которые помогают быстро понять характер каждого персонажа.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Сервантеса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передаёт бытовые детали и смешные оттенки поведения, поэтому сцены кажутся очень конкретными и легко представляются, как в настоящей городской жизни.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появляется не только в шутках, но и в самом рассказе: Сервантес умеет рядом поставить смешное и серьёзное, не теряя ясности и точности.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Б. Кржевского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передаёт разговорный ритм и помогает услышать, как естественно звучат реплики героев.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тон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мысли и ирония оригинала сохранены так, чтобы новелла читалась легко и не теряла выразительности.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колорит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текст сохраняет приметы старой Испании, но не делает чтение слишком трудным для школьника.
</a:t>
            </a:r>
            <a:endParaRPr lang="en-US" sz="139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Читается как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помогает увидеть не только старинный сюжет, но и живой характерный рассказ о человеке и обществе.
</a:t>
            </a:r>
            <a:endParaRPr lang="en-US" sz="13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особенно заметны в работе переводчика: сохранить смысл, комизм и исторический колорит одновременно.
</a:t>
            </a:r>
            <a:endParaRPr lang="en-US" sz="571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перевод требует точного выбора слов и осторожного баланса между понятностью для читателя и верностью оригиналу.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особенностей перевода новеллы Б. Кржевским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оригинала и перевода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передают историю Видриера, но делают это по-разному: один сильнее связан с эпохой, другой — с удобством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особенно ценен там, где нужно удержать ясность без потери сатиры и живости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оригинала и перевода Б. Кржевского по четырём признакам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Видриера понятна современным школьникам: страх насмешек, желание признания и тревога из-за чужого мнения остаются знакомыми и сегодня.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помогает говорить о самооценке и внутренней независимости, показывая, что ум и образование сами по себе не всегда делают человека уверенным и счастливым.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напоминает: внешняя странность часто скрывает боль и уязвимость, а уважение к человеку важнее пустых шуток и сплетен.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новелла важна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обсуждения после чтения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обсудить сюжет, характер героя, сатиру и роль перевода, а также проверить, насколько хорошо понят текст новеллы.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показывает, что в новелле важны не только события, но и скрытые смыслы: страх, гордость, сатира и отношение к человеку.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М. де Сервантеса и перевод Б. Кржевского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Сервантес, герой и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«Лиценциат Видриera» показывает, как Сервантес соединяет юмор, сатиру и размышление о человеке. Перевод Кржевского делает эту новеллу живой, ясной и близкой русскому читателю.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2026-05-22T12:26:13Z</dcterms:created>
  <dcterms:modified xsi:type="dcterms:W3CDTF">2026-05-22T12:26:13Z</dcterms:modified>
</cp:coreProperties>
</file>