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регионов, истории, культуры и повседневных традиций.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 20 минут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страна с ярким образом и большой ролью в Европе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 — это не только Париж. Это страна с сильной историей, узнаваемой культурой и большим влиянием в Европе и мире.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быстрых факта о Франции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граничит с Бельгией, Германией, Швейцарией, Италией и Испанией. На юге и западе у неё есть выход к морям и Атлантическому океану.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занимает большую территорию в Европе: её площадь составляет около 551 тысячи км². Это помогает стране сочетать разные природные зоны, города и хозяйственные районы.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Франции — Париж. Именно здесь находятся главные государственные институты, знаменитые музеи и многие символы страны, которые узнают во всём мире.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Франции превышает 68 миллионов человек. В стране живут люди разных поколений, а крупные города и небольшие коммуны образуют очень разный ритм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260675" y="1668923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западе Франции преобладают равнины и мягкий морской климат. Здесь удобно развивать транспорт, сельское хозяйство и крупные города.
</a:t>
            </a:r>
            <a:endParaRPr lang="en-US" sz="872" dirty="0"/>
          </a:p>
        </p:txBody>
      </p:sp>
      <p:sp>
        <p:nvSpPr>
          <p:cNvPr id="12" name="Text 2"/>
          <p:cNvSpPr txBox="1"/>
          <p:nvPr/>
        </p:nvSpPr>
        <p:spPr>
          <a:xfrm>
            <a:off x="5260675" y="247378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выходит к Средиземному морю. Тёплая погода делает этот район удобным для отдыха, курортов и выращивания многих сельскохозяйственных культур.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5260675" y="32787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поднимаются Альпы и Юра. Горный рельеф влияет на дороги, зимний туризм и расположение небольших городов и курортов.
</a:t>
            </a:r>
            <a:endParaRPr lang="en-US" sz="923" dirty="0"/>
          </a:p>
        </p:txBody>
      </p:sp>
      <p:sp>
        <p:nvSpPr>
          <p:cNvPr id="14" name="Text 4"/>
          <p:cNvSpPr txBox="1"/>
          <p:nvPr/>
        </p:nvSpPr>
        <p:spPr>
          <a:xfrm>
            <a:off x="5260675" y="40835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делают Францию очень разнообразной. Поэтому жизнь, работа и отдых в стране заметно отличаются от региона к региону.
</a:t>
            </a:r>
            <a:endParaRPr lang="en-US" sz="920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регионы Франции
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Франции по сезонам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климатических различий Франции по регионам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Франции сильно меняется от побережий до гор, поэтому путешественники и фермеры выбирают сезон и регион по-разному.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погода мягче, а в горах холоднее и снежнее; именно поэтому сезоны по-разному влияют на туризм и занятия жителей.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истории Франции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ключевых этапов формирования Франции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уровни власти и территориального устройства Французской Республики
</a:t>
            </a:r>
            <a:endParaRPr lang="en-US" sz="1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1715300"/>
            <a:ext cx="3960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500" y="1675700"/>
            <a:ext cx="346500" cy="39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0" y="3285425"/>
            <a:ext cx="396000" cy="39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3285425"/>
            <a:ext cx="396000" cy="39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3525" y="581175"/>
            <a:ext cx="77532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и культурное влияние
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14375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 — государственный и один из самых изучаемых в мире. Он помогает людям из разных стран общаться, учиться и работать во французоязычной среде.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7750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особенно ценят литературу и книгу. Писатели, поэты и школьное чтение помогают понять историю страны и её представление о слове и стиле.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57750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Франция влияет и на международные отношения. Он остаётся важным в дипломатии, образовании и культурном обмене между странами.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14375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экран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кино известно далеко за пределами страны. Фильмы, фестивали и актёры сделали французскую культуру заметной в международном искусстве.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50" y="2142297"/>
            <a:ext cx="2566200" cy="13683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900" y="1595597"/>
            <a:ext cx="2566200" cy="136830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550" y="2127297"/>
            <a:ext cx="2566200" cy="136830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2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и память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 — не просто музей, а целый культурный мир, где рядом с классическими полотнами стоят следы королевского прошлого. Его залы показывают, как Франция бережёт искусство разных эпох и делает его частью современной жизни.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331800" y="30073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и соборы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Нотр-Дам и Шартр напоминают о Средневековье, когда архитектура стремилась вверх и наполняла города светом витражей. Эти здания помогают увидеть, как религия, ремесло и красота соединялись в одном пространстве.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8437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между прошлым и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 стала одним из самых узнаваемых символов Парижа и всей страны. Вокруг неё Франция показывает контраст старых кварталов, торжественных площадей и современных городских пространств, где история не исчезает, а живёт рядом с настоящим.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архитектурные символы
</a:t>
            </a:r>
            <a:endParaRPr lang="en-US" sz="2300" dirty="0"/>
          </a:p>
        </p:txBody>
      </p:sp>
      <p:sp>
        <p:nvSpPr>
          <p:cNvPr id="13" name="Text 4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7945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 во Франции часто проходят в кругу семьи: с ужином, подарками и спокойными встречами дома. Для детей это время каникул и зимних поездок.
</a:t>
            </a:r>
            <a:endParaRPr lang="en-US" sz="1084" dirty="0"/>
          </a:p>
        </p:txBody>
      </p:sp>
      <p:sp>
        <p:nvSpPr>
          <p:cNvPr id="12" name="Text 2"/>
          <p:cNvSpPr txBox="1"/>
          <p:nvPr/>
        </p:nvSpPr>
        <p:spPr>
          <a:xfrm>
            <a:off x="26511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июля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июля отмечают День взятия Бастилии — главный национальный праздник. В городах проходят парады, концерты и фейерверки, а на улицах чувствуется особая праздничная атмосфера.
</a:t>
            </a:r>
            <a:endParaRPr lang="en-US" sz="1030" dirty="0"/>
          </a:p>
        </p:txBody>
      </p:sp>
      <p:sp>
        <p:nvSpPr>
          <p:cNvPr id="13" name="Text 3"/>
          <p:cNvSpPr txBox="1"/>
          <p:nvPr/>
        </p:nvSpPr>
        <p:spPr>
          <a:xfrm>
            <a:off x="47228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французской жизни важны школьный календарь и каникулы. Периоды отдыха заранее известны семьям и часто становятся временем поездок, встреч с родственниками и местных развлечений.
</a:t>
            </a:r>
            <a:endParaRPr lang="en-US" sz="1030" dirty="0"/>
          </a:p>
        </p:txBody>
      </p:sp>
      <p:sp>
        <p:nvSpPr>
          <p:cNvPr id="14" name="Text 4"/>
          <p:cNvSpPr txBox="1"/>
          <p:nvPr/>
        </p:nvSpPr>
        <p:spPr>
          <a:xfrm>
            <a:off x="679450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 местные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ужины и местные фестивали помогают сохранять традиции. На них ценят общение, общую еду и участие соседей, а не только официальную программу.
</a:t>
            </a:r>
            <a:endParaRPr lang="en-US" sz="1007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479" y="1672875"/>
            <a:ext cx="5930191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блюда Франции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французской кухне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обзор показывает, что французская кухня узнаваема и разнообразна: от хлеба и выпечки до блюд, которые давно стали частью семейного стола.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простые блюда во Франции несут культурный смысл: они связаны с привычками, регионом и образом повседневной жизни.
</a:t>
            </a:r>
            <a:endParaRPr lang="en-US" sz="12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Франции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Франции заметны и традиционные отрасли, и современные сферы, поэтому страна сочетает промышленность, услуги и высокие технологии.
</a:t>
            </a:r>
            <a:endParaRPr lang="en-US" sz="1417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сферы, которые сочетают экспорт, сервис и технологии; именно они формируют рабочие места и международную известность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школьное обучение охватывает многие годы детства и подросткового возраста, поэтому школа сильно влияет на повседневный ритм семьи.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национального образования Франции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47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3 до 16 лет
</a:t>
            </a:r>
            <a:endParaRPr lang="en-US" sz="4347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во Франции длится обязательное школьное обучение.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виды спорта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спортивной культуре Франции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регулярно принимает крупные турниры и соревнования, а спорт здесь заметен и в городах, и на телевидении, и в семейном досуге.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выделяется как самый массовый вид спорта, а велоспорт и теннис формируют узнаваемый спортивный образ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82350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соединяет роль столицы, центра искусства и крупного транспортного узла. Здесь особенно заметны музеи, университеты, исторические кварталы и быстрый городской ритм.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7175575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Бордо и Страсбург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Бордо и Страсбург напоминают, что Франция не сводится к одному образу: один город связан с виноделием, другой — с европейскими институтами и смешанным культурным наследием.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527269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Ницца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Ницца ассоциируется с Лазурным Берегом, мягким климатом и туризмом. Город показывает, как природа и сервис формируют особый стиль жизни на юге страны.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878963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Марсель — это порт, южное солнце и открытость к Средиземному морю. Жизнь здесь тесно связана с морской торговлей, спортом и многообразием культур.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2230656" y="3760722"/>
            <a:ext cx="1391700" cy="9409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Лион известен как крупный город на пересечении путей, где развиты бизнес, образование и гастрономия. Он показывает более спокойный, но динамичный городской образ Франции.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 — разные Франции
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260675" y="1668923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ближе порты, промышленность и крупные дороги. Это влияет на рабочие места, перевозки и плотность городов, где важны торговля и связь с соседними странами.
</a:t>
            </a:r>
            <a:endParaRPr lang="en-US" sz="842" dirty="0"/>
          </a:p>
        </p:txBody>
      </p:sp>
      <p:sp>
        <p:nvSpPr>
          <p:cNvPr id="12" name="Text 2"/>
          <p:cNvSpPr txBox="1"/>
          <p:nvPr/>
        </p:nvSpPr>
        <p:spPr>
          <a:xfrm>
            <a:off x="5260675" y="247378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мягче климат и больше туристов. Поэтому здесь развиты отдых, сервис, морские прогулки и сезонная работа, а городская жизнь часто течёт спокойнее.
</a:t>
            </a:r>
            <a:endParaRPr lang="en-US" sz="852" dirty="0"/>
          </a:p>
        </p:txBody>
      </p:sp>
      <p:sp>
        <p:nvSpPr>
          <p:cNvPr id="13" name="Text 3"/>
          <p:cNvSpPr txBox="1"/>
          <p:nvPr/>
        </p:nvSpPr>
        <p:spPr>
          <a:xfrm>
            <a:off x="5260675" y="32787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океан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заметны океан, рыболовство и сельское хозяйство. Природные условия поддерживают фермерские хозяйства, прибрежные города и привычку жить ближе к природе.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5260675" y="40835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 горы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сильнее роль гор и границ. Здесь важны транспортные маршруты, зимний отдых и связи с соседними странами, особенно в торговле и поездках.
</a:t>
            </a:r>
            <a:endParaRPr lang="en-US" sz="870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Повседневность, зависящая от места
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460122"/>
            <a:ext cx="4468800" cy="15115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передвигается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транспортной системе Франции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Франции удобны для жизни не только из-за достопримечательностей, но и благодаря транспорту, который связывает районы, пригород и другие регионы.
</a:t>
            </a:r>
            <a:endParaRPr lang="en-US" sz="1417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 помогает совмещать туризм, работу и учёбу: жители быстрее добираются до центра города, а регионы остаются связанными между собой.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27075" y="3500450"/>
            <a:ext cx="21033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Франции видна в замках, соборах, музеях и старых кварталах. Эти места не только сохраняют прошлое, но и делают города узнаваемыми для жителей и гостей.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9325" y="3500450"/>
            <a:ext cx="21033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Франция живёт через школы, заводы, транспорт и научные центры. Здесь рядом существуют традиции и новые технологии, поэтому страна выглядит одновременно старой и современной.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575" y="3500450"/>
            <a:ext cx="21033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образ складывается из языка, кухни, спорта и символов, которые знают во всём мире. Именно сочетание повседневного и знаменитого делает Францию особенно заметной.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Францию узнаваемой
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на вопросы и проверь себя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ключевым фактам презентации и переход к запоминающимся итогам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4029600" cy="22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история, культура, современность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59425" y="2814700"/>
            <a:ext cx="4029600" cy="19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запоминается как страна, где история не отделена от настоящего: рядом живут традиции, наука, искусство, образование и современный ритм больших городов.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2026-07-26T00:25:52Z</dcterms:created>
  <dcterms:modified xsi:type="dcterms:W3CDTF">2026-07-26T00:25:52Z</dcterms:modified>
</cp:coreProperties>
</file>