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jpe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места: как принять безопасное и разумное решение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место, которое подходит цели и не создает лишних рисков?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 место подходит не для всего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музей и спортплощадка дают разный результат даже для одного мероприятия. Неподходящее место быстро утомляет, усложняет путь и повышает расходы, поэтому для школьников важно заранее проверить правила и безопасность.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спорта главное — ровная поверхность, достаточно свободного пространства и отсутствие препятствий. Когда цель известна заранее, можно сразу отсеять неподходящие варианты и выбрать точнее.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определяется цель мероприятия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планируется отдых или прогулка, важны простор, спокойная обстановка и возможность свободно двигаться без лишней суеты. Для такой задачи подойдут открытые и удобные места.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экскурсии нужны интересные объекты, понятный маршрут и возможность безопасно пройти весь путь. Место должно помогать наблюдать, задавать вопросы и не мешать учебной цели.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влияют на выбор сильнее всего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группы важны не только впечатления, но и комфорт на весь день.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доступность заметно перевешивают остальные критерии, а интересность работает только вместе с удобством.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школьным критериям; условное распределение факторов для учебной диаграммы.
</a:t>
            </a:r>
            <a:endParaRPr lang="en-US" sz="9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карта и фотографии помогают заранее узнать место
</a:t>
            </a:r>
            <a:endParaRPr lang="en-US" sz="2207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путь, а не только адрес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видно, где находятся входы, остановки, переходы и возможные трудные участки дороги. По ней легко оценить, придется ли идти вдоль опасной трассы, делать лишние повороты или искать неудобный обход.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раскрывают реальное состояние территории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помогают понять, есть ли там чистые дорожки, освещение, скамейки и понятная навигация. Если место выглядит аккуратно и понятно на фото, оно чаще оказывается удобным и спокойным в жизни.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снимков в разное время суток полезно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Днем место может казаться удобным, но вечером становятся заметны темные участки, плохая видимость и мало заметные указатели. Поэтому важно смотреть не один кадр, а несколько изображений с разным освещением.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вариантов для школьной группы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какой вариант лучше подходит для конкретной цели мероприятия.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выбор зависит от цели: для отдыха подходит парк, для обучения — музей, для активности — спортплощадка.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школьным критериям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выбор места без ошибок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проверить все важные условия до принятия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775" y="1760755"/>
            <a:ext cx="3699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649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810075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37555"/>
            <a:ext cx="49320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— главный критерий выбора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освещение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Освещенные дорожки и входы помогают не споткнуться, лучше видеть людей вокруг и быстрее ориентироваться. В темное время суток это особенно важно для школьной группы.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видимость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обзор открыт, легче заметить переходы, ступени, ограждения и возможные опасные участки. Это снижает риск потеряться и делает движение более спокойным.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лестницы, неогражденная вода, скользкие покрытия и разрушенные участки делают место рискованным. Для детей безопаснее выбирать территории без таких скрытых проблем.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лишних угроз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собраться вместе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 имеет понятные входы и точки встречи, где группу можно быстро собрать. Это особенно важно, если участников много и рядом находятся другие люди.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быстро получить помощь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должны быть охрана, сотрудники, связь или другие способы позвать на помощь. Если возникает проблема, важно не тратить время на долгий поиск взрослых или службы поддержки.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Расстояние, время в пути и усталость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дорога сокращает время самой программы и делает начало мероприятия менее бодрым.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место, тем выше нагрузка на группу; короткий и прямой маршрут обычно выгоднее.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зависимости: условная оценка для школьной группы.
</a:t>
            </a:r>
            <a:endParaRPr lang="en-US" sz="10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может изменить выбор места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прогноз неустойчивый, лучше заранее искать крытую зону, навес или место с хорошим транспортом. Тогда мероприятие не сорвется из-за скользких дорожек, темноты или сильного ветра.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сухую и теплую погоду удобно выбирать парки, набережные и открытые площадки. Но дождь, ветер, жара или мороз быстро делают прогулку утомительной и даже опасной.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бесплатное место может оказаться дорогим, если учитывать дорогу, питание, пересадки и аренду. Полная сумма важнее цены входа.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статей расходов стоит проверять заранее.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критериев выбора места для поездки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места по баллам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мест по одним и тем же критериям помогает выбрать вариант, который лучше подходит для конкретной цели группы.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вес, тем сильнее влияет критерий на итог. Такой расчет помогает не путать личное впечатление с практической пользой.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критерии оценки места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запасной вариант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внешние условия могут изменить выбор и привести к резервному месту.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группы тоже учитываются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понять, что нравится большинству участников: движение, спокойный отдых, новые впечатления или красивые виды. Тогда место будет полезным и интересным для всей группы.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интересы сильно различаются, лучше искать вариант с несколькими зонами: для игр, для отдыха и для наблюдения. Это помогает никого не оставить без занятия.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группы важно, чтобы каждый мог провести время по-своему, но в одном пространстве. Общий маршрут и понятные точки встречи упрощают организацию.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выбор учитывает не только удобство, но и настроение участников. Когда место подходит разным людям, поездка запоминается как совместное событие, а не как компромисс.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место запоминающимся и удобным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важны не только красивые виды, но и возможность спокойно пройти маршрут, сесть отдохнуть и не терять время на поиск нужных точек.
</a:t>
            </a:r>
            <a:endParaRPr lang="en-US" sz="1499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удобство и безопасность: именно они сильнее всего влияют на общее впечатление и готовность вернуться в это место снова.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экспертная оценка по школьным критериям
</a:t>
            </a:r>
            <a:endParaRPr lang="en-US" sz="116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состояние территории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темные участки, сломанные элементы и грязные проходы снижают качество даже хорошего места. Они мешают передвижению, портят настроение и могут создавать дополнительные риски.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Ухоженные дорожки, работающие фонари, урны и целые лавки делают место приятнее и безопаснее. В такой среде проще идти, отдыхать и не отвлекаться на неудобства.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ограничения в разных местах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часы работы, стоимость, вход, бронирование и основные запреты. Это помогает заранее понять, подходит ли место для группы.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посещения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Соблюдают правила поведения: тишину, запрет на еду, велосипеды, животных или другие ограничения. Так удается избежать конфликтов и замечаний.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правила нарушены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 отказ во входе, штраф или отмена мероприятия. Поэтому информацию о правилах лучше уточнить до поездки, а не на месте.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сезон влияет на выбор места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знакомый парк или площадка меняются вместе с погодой: освещение, скользкие участки и комфорт пребывания могут заметно отличаться.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напрямую влияет на удобство и безопасность. Поэтому одно и то же место стоит оценивать отдельно для лета, зимы и межсезонья.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критериев выбора места по сезону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окончательной проверки перед выбором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решением полезно быстро проверить основные условия. Если хотя бы один пункт вызывает сомнение, лучше уточнить детали или выбрать запасной вариант.
</a:t>
            </a:r>
            <a:endParaRPr lang="en-US" sz="1468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проверка снижает риск ошибок. Место можно считать готовым только тогда, когда маршрут, безопасность, бюджет и резервный план подтверждены.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для школьной поездки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Взвешенный выбор начинается с простых вопросов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место выбирают не по первому впечатлению, а по цели, безопасности, расстоянию, бюджету, правилам и интересам группы. Такой подход помогает сделать мероприятие спокойным, удобным и удачным для всех.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2026-05-20T22:32:33Z</dcterms:created>
  <dcterms:modified xsi:type="dcterms:W3CDTF">2026-05-20T22:32:33Z</dcterms:modified>
</cp:coreProperties>
</file>