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измерение времени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способов измерения времени и их влияние на науку и общество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времени в повседневной жизни и науке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упорядочивает наш быт и научные исследования, гарантируя точность процессов. Без точных измерений невозможен прогресс в медицине, транспорте и коммуникациях.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методы отсчёта времени и их особенности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ориентиры для жизни древних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народы следили за сменой дня и ночи, фазами Луны и циклами сезонов для планирования событий и сельскохозяйственных работ, формируя первые представления о времени.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календарные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Египте, Месопотамии и Китае возникли календари, основанные на наблюдениях за солнечным годом и лунными циклами, что помогло структурировать социальные и религиозные ритуалы.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приборы для измерения коротких промежутков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отсчёта часов и минут использовали солнечные часы, водяные часы (клепсидры), свечи и песочные часы, позволяющие фиксировать время независимо от астрономических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в развитии календарей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36200" y="3721675"/>
            <a:ext cx="14130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Ориентировался на лунно-солнечные циклы, сочетая месяцы и сезоны для регулирования общественной жизни.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07075" y="3721575"/>
            <a:ext cx="14130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Юлианский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Юлием Цезарём в 45 году до н.э., упрощённый солнечный календарь с годом в 365,25 дней.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777950" y="3721575"/>
            <a:ext cx="14130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календарь, начавшийся в 622 году н.э., насыщенный религиозными праздниками и памятными датами.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358800" y="3721575"/>
            <a:ext cx="14130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1582 года, стремившаяся точнее согласовать календарный год с солнечным, исправив накопившуюся ошибку.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6939650" y="3721575"/>
            <a:ext cx="14130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календари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широко используется григорианский календарь, совместно с региональными и религиозными календарными системами.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механических часов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 веке в Европе появились первые механические часы с гирьками и шестерёнками, устанавливаемые на башнях. Они стали общественным символом точности и порядка.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созданы портативные пружинные часы, позволяющие измерять время независимо от внешних условий, что расширило возможности путешествий и торговли.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441" y="1824062"/>
            <a:ext cx="2509592" cy="1919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часовых механизмов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характеристики пяти видов часов по принципу работы и точности.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 времени со временем повысилась на несколько порядков благодаря техническим инновациям.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энциклопедий и научных публикаций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Галилея и Гюйгенса в точность часов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в 1602 году открыл, что колебания маятника происходят с постоянной периодичностью, что стало фундаментом для точного измерения времени.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1656 году Христиан Гюйгенс создал первые маятниковые часы, значительно повысившие надёжность и точность хронометрии в Европе.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маятниковых часов в XVII веке обеспечило стандартизацию времени в городах, улучшив организацию общественной жизни и науки.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кварцевых часов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опыты с кварцем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1927 году Уоррен Моррисон использовал пьезоэлектрический эффект кварца для генерации стабильных колебаний, впервые продемонстрировав принцип кварцевых часов.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и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1970-х, кварцевые часы стали повсеместно применяться благодаря точности и надёжности, став стандартом для бытовых и научных приборов.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точности измерения времени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иллюстрирует значительное уменьшение погрешности в часах на протяжении нескольких тысячелетий.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экспоненциальное улучшение точности, от минутных отклонений к наносекундным.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физики, 2020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и применение атомных часов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Цезиевые атомные часы: эталон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Цезиевые часы основаны на частоте колебаний атомов цезия-133 — эталон 9 192 631 770 герц в секунду. Их устойчивость и точность сделали их основной единицей измерения времени в мире.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атомных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часы обеспечивают синхронизацию мировых систем связи и навигации, включая GPS и ГЛОНАСС. Высокая точность поддерживает работу финансовых и научных инфраструктур.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атомных часов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видов атомных часов по принципу действия, точности и применению в различных сферах науки и техники.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часы обеспечивают сверхвысокую точность, обещая установить новые стандарты, тогда как цезиевые и рубидиевые широко применяются сегодня в науке и технологиях.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Лаборатории NIST (США), PTB (Германия)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шкала времени TAI и UTC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TAI — Международное атомное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TAI формируется на основе данных свыше 400 атомных часов по всему миру, обеспечивая единый стандарт высокоточного времени.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через BIPM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бюро мер и весов во Франции следит за согласованностью и непрерывностью измерений TAI и UTC.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UTC и високосные секунды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UTC добавляются корректирующие секунды для синхронизации с переменным вращением Земли и поддержания соответствия с астрономическим временем.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синхронизация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TAI и UTC используются для точной временной синхронизации в спутниковых системах навигации и международных коммуникациях.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движение Земли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суток определяется периодом вращения Земли вокруг оси, составляя примерно 24 часа, что формирует основу для суточных циклов времени.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скорости вращения и наклоне земной оси вызывают необходимость корректировок временных шкал, включая введение високосных секунд для компенсации астрономических отклонений.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Парадоксы измерения времени в физике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теории относительности время не является абсолютной величиной, а зависит от скорости движения объекта и гравитационного поля.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спутниках GPS наблюдаются отклонения хода часов из-за эффектов замедления и ускорения времени, что требует обязательных корректировок.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явления показывают необходимость уточнения стандартов времени для точных научных и технологических применений.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Хафеле — Китинига с перелётами на самолётах подтвердил, что время «текёт» по-разному в разных системах отсчёта.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времени в спорте и науке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измерение в Олимпийских играх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хронометры фиксируют время с точностью до миллисекунд, что критично для определения победителей в соревнованиях разного уровня и вида спорта.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Наносекундная точность в ускорителях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эксперименты в ЦЕРН требуют фиксации времени с наносекундной точностью, чтобы анализировать быстрые процессы в физике элементарных частиц.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автоспорте и астрономии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Формуле-1 применяются инфракрасные системы для точного отсчёта кругов, а в астрономических обсерваториях — лазерные инструменты для измерения времени с микро- и наносекундной точностью.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мирового эталона времени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формирования международного стандарта времени TAI по данным атомных часов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влияние точного времени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Синхронизированное время критически важно для работы авиации и железнодорожного транспорта, обеспечивая безопасность и координацию перевозок.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рынки и энергетические системы зависят от точных временных меток, предотвращая сбои и аварии в масштабах всей инфраструктуры.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Телекоммуникации и компьютерные сети используют стандарты времени для слаженного функционирования, что поддерживает глобальные коммуникации и операции.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технологии будущего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Квантовые стандарты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когерентность и запутанность разрабатываются как новые методы стандартизации времени. Ожидается их использование в управлении беспилотными системами и масштабных распределённых сетях.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атомные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создание сверхточных оптических атомных часов, которые значительно превзойдут существующие по стабильности и точности. Эти технологии обещают революцию в измерении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аспекты измерения времени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философы воспринимали время как последовательность событий и субъективный опыт, отражая физическую и метафизическую стороны времени.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Модернистские взгляды акцентируют необратимость времени и тонкие различия между объективным и субъективным восприятием его течения.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 исследует взаимодействие научного измерения времени с человеческим опытом, выделяя множественность его интерпретаций и сложности понимания.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— фундамент развития и инноваций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измерение времени является основой современных наук и технологий, стимулируя прогресс в разных областях и служа фундаментом для будущих открытий и устойчивого развития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2026-05-08T00:00:17Z</dcterms:created>
  <dcterms:modified xsi:type="dcterms:W3CDTF">2026-05-08T00:00:17Z</dcterms:modified>
</cp:coreProperties>
</file>