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экосистем: обзор и ключевые направления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экосистем — залог баланса природы в условиях современных вызовов.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экосистем и их уязвимость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сложные сообщества живых организмов и окружающей среды, обеспечивающие жизненно важные функции. Человеческая индустриализация и урбанизация за 150 лет существенно изменили естественные экосистемы, повышая угрозу их разрушения.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экосистем: классификация и примеры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тропические леса образуют обширные сообщества с высокой биомассой и богатством видов. Например, Амазонка — крупнейший тропический лес, играющий ключевую роль в глобальном климате.
</a:t>
            </a:r>
            <a:endParaRPr lang="en-US" sz="98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реки и морские рифы служат местообитанием для множества видов. Барьерный риф Австралии — уникальный коралловый комплекс, поддерживающий биологическое разнообразие и рыбное хозяйство.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Чернозёмные поля Украины и степные ландшафты отличаются адаптацией к хозяйственной деятельности, но подвержены эрозии и снижению плодородия при неправильном использовании.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разрушения экосистем: глобальные угрозы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ежегодно сокращает площади на миллионы гектаров, нарушая среду обитания и снижая биоразнообразие.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ухудшает качество среды, вызывая гибель организмов и ухудшение здоровья экосистем.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урбанизация и добыча полезных ископаемых приводят к деградации ландшафтов и ухудшению экологического состояния территорий.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 растения и животных, нарушая устойчивость природных сообществ и баланс трофических цепей.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деградации: экологические и социальные аспекты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приводит к снижению устойчивости экосистем и уменьшению естественных ресурсов для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чистой воды и загрязнение ухудшают здоровье и условия жизни населения, а также сокращают возможности для сельского хозяйства.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частоты стихийных бедствий усиливает социальную напряжённость, способствует миграции и подрывает экономическую стабильность.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CO2, вырубка лесов и пожары существенно изменяют природные ландшафты. Урбанизация усиливает нагрузку на экосистемы, сокращая площади естественных биотопов.
</a:t>
            </a:r>
            <a:endParaRPr lang="en-US" sz="872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Антропогенный фактор и его последствия для экосистем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катастрофы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Аварии, такие как на Чернобыльской АЭС, и масштабные лесные пожары вызывают долгосрочные изменения, ведут к исчезновению видов и образованию экологических пустынь.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биологического разнообразия используются различные типы охраняемых территорий. В таблице представлены ключевые характеристики основных категорий ООПТ.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территории: масштабы и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занимают значительную часть территории и обеспечивают разнообразные уровни и механизмы защиты природы.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 проекты по восстановлению экосистем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озеленение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«Великая зелёная стена» в Сахеле борется с опустыниванием, восстанавливая растительность и улучшая микроклимат регионов.
</a:t>
            </a:r>
            <a:endParaRPr lang="en-US" sz="842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исчезающих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успешно возвращают зубров в естественные места обитания, поддерживая восстановление баланса в экосистемах.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водных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Расчистка русел рек и строительство рыбопропускных сооружений в Европе помогают сохранить популяции лосося и улучшить водное биоразнообразие.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меры против 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специальных конструкций в сельской местности снижает смыв почвы и защищает плодородные участки.
</a:t>
            </a:r>
            <a:endParaRPr lang="en-US" sz="84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инициативы в охране экосистем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«Зелёная Россия» и «Посади лес» вовлекают граждан в посадку деревьев и защиту природы на местном уровне.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переработки уменьшают нагрузку на окружающую среду, формируя культуру ответственного обращения с отходами.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по благоустройству помогают улучшить экологическую обстановку и формируют сознание устойчивого развития в городах.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WWF обучают молодых специалистов, расширяя профессиональное сообщество защитников природы.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мониторинга и охраны экосистем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съёмка и высокоточные датчики позволяют отслеживать изменения ландшафта и загрязнения воздуха и воды с высокой точностью.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и искусственный интеллект автоматизируют сбор и анализ данных, повышая эффективность наблюдений и быстроту реагирования на экологические угрозы.
</a:t>
            </a:r>
            <a:endParaRPr lang="en-US" sz="95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как объекты реабилитации: российские и мировые кейсы
</a:t>
            </a:r>
            <a:endParaRPr lang="en-US" sz="1677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выжигания в Танзании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национальном парке Серенгети применяются контролируемые выжигания для восстановления саванн и поддержания биоразнообразия. Этот метод способствует регенерации травянистых растений и создает условия для животных, поддерживая естественный баланс экосистемы.
</a:t>
            </a:r>
            <a:endParaRPr lang="en-US" sz="82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рыболовства на Байкале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уникальных видов на Байкале введены лимиты на вылов рыбы и созданы специальные кордоны против браконьерства. Эти меры способствуют восстановлению популяции ценных промысловых рыб и сохранению экосистемы озера.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проекты восстановления русел рек Волги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дельте Волги реализуются экологические программы мониторинга и восстановления водных экосистем. Среди успехов — увеличение численности водоплавающих птиц и улучшение качества воды, что показывает эффективность комплексного подхода к реабилитации.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глобальные инициативы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 — Рамсарская конвенция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соглашение по охране водно-болотных угодий, важных для мигрирующих птиц и биоразнообразия.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 (CBD)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Закладывает основы глобального сотрудничества в сфере сохранения видов и устойчивого использования природы.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 по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Устанавливает обязательства стран по снижению выбросов парниковых газов и адаптации к изменениям климата.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2021–2030 — Международная программа Restoration Decade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объявляет десятилетие восстановления экосистем, стимулируя проекты по всему миру по реабилитации природы.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пример: программы, вызовы и достижения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проект «Экология» поддерживает инициативы по охране природы, включая гранты для волонтёрских и студенческих программ, что расширяет участие общества в экологической деятельности.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успешно восстановлены популяции амурского тигра и дальневосточного леопарда, при этом ведутся работы по сохранению сибирской стерляди и редких растений Алтая.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включают браконьерство, неконтролируемую эксплуатацию природных ресурсов и воздействие климатических изменений в северных регионах страны.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барьеры в эффективной охране экосистем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финансирование затрудняет реализацию масштабных природоохранных проектов, снижая качество и скорость выполнения необходимых мероприятий.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группы часто препятствуют экологическим инициативам из-за конфликтов интересов и экономических приоритетов.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экологической культуры среди населения и несовершенство контроля снижают эффективность правоприменения в сфере охраны природы.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недостаток информационной поддержки усложняют распределение ресурсов и внедрение современных технологий восстановления.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в учебных программах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экологических тем в школьную биологию и географию формирует у молодёжи понимание значимости природы. Программы «Гринкласс» развивают сетевое сотрудничество и практические навыки сохранения природы.
</a:t>
            </a:r>
            <a:endParaRPr lang="en-US" sz="77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просвещения: вклад в охрану экосистем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инициативы и научное вовлечение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науки через СМИ и всероссийские олимпиады способствует развитию экологического мышления. Учебные лаборатории при вузах поддерживают практическое изучение экологии и стимулируют молодёжь к научной деятельности.
</a:t>
            </a:r>
            <a:endParaRPr lang="en-US" sz="7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охраны и восстановления экосистем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возрождение в Коста-Рике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30 лет площадь лесов в стране увеличилась с 21% до 52% благодаря государственной поддержке и развитию экотуризма. Это позволило сохранить биоразнообразие и смягчить последствия вырубки.
</a:t>
            </a:r>
            <a:endParaRPr lang="en-US" sz="691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амурского тигра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1940-х численность тигров увеличилась с 40–50 до 600 особей к 2023 году благодаря охране местообитаний, борьбе с браконьерством и программам размножения в неволе.
</a:t>
            </a:r>
            <a:endParaRPr lang="en-US" sz="763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проекты в Нидерландах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комплекса мер позволила ликвидировать ежегодные наводнения, восстановить численность водоплавающих птиц и улучшить качество воды в реках и озёрах страны.
</a:t>
            </a:r>
            <a:endParaRPr lang="en-US" sz="715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трансграничных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сотрудничества между Россией и Казахстаном обеспечивают миграционные коридоры для животных и способствуют сохранению уникальных экосистем на больших территориях.
</a:t>
            </a:r>
            <a:endParaRPr lang="en-US" sz="691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сектор и экосистемы: сбалансированный подход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улучшает структуру почв и снижает риск истощения, что поддерживает плодородие и устойчивость сельскохозяйственных ландшафтов.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земледелие уменьшает использование химикатов, сокращая загрязнение и улучшая качество продуктов, совместимо с сохранением природного разнообразия.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борьбы с вредителями способствуют поддержанию балансированности экосистемы полей, снижая негативное воздействие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наблюдается масштабное сокращение природных ресурсов и видового разнообразия по всему миру, обусловленное антропогенными и климатическими факторами.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динамика состояния экосистем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тенденция указывает на необходимость срочных мер по сохранению видов и восстановлению деградированных земель для поддержания экосистемного равновесия.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Report, 2018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направления и инновации в охране экосистем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биосферных резерватов способствует сохранению редких видов и экосистемных процессов в разных регионах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зелёных технологий и возобновляемых источников энергии снижает нагрузку на окружающую среду и уменьшает выбросы загрязняющих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хозяйственной деятельности к изменениям климата помогает снизить уязвимость экосистем и повысить устойчивость к природным катастрофам.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законодательства в области природопользования укрепляет правовую базу для ответственного и устойчивого управления природными ресурсами.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— основа устойчивого будущего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природных системах необходима для сохранения жизни на планете. Вовлечение каждого и поддержка науки позволят сохранить экологический баланс и обеспечить гармоничное развитие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2026-05-10T05:28:45Z</dcterms:created>
  <dcterms:modified xsi:type="dcterms:W3CDTF">2026-05-10T05:28:45Z</dcterms:modified>
</cp:coreProperties>
</file>