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1059975"/>
            <a:ext cx="50586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языков программирования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52698" y="2501625"/>
            <a:ext cx="43986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0 и 1 до Python и JavaScript: как люди научили компьютеры понимать себя.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людям понадобились языки программирования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компьютеры работали только с короткими командами в виде нулей и единиц. Их было трудно писать, а ошибки почти невозможно быстро находить. Поэтому появились удобные способы записи: сначала ассемблер, затем языки высокого уровня, ближе к речи и формульному мышлению.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1940-е: программы в двоичном коде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программы записывали напрямую в машинном коде — последовательностях 0 и 1. Такой текст зависел от конкретного компьютера и почти не переносился на другое оборудование.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неверная цифра могла полностью изменить поведение программы. Поэтому отладки было много, а шансов быстро понять причину ошибки — мало.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1949 году для EDSAC появился более короткий код. Он стал ранним шагом к тому, чтобы команды читались удобнее и готовили почву для языков следующего поколения.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0550" y="2611738"/>
            <a:ext cx="3958500" cy="20836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00" y="2611738"/>
            <a:ext cx="3958500" cy="20836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Ассемблер: команды стали понятнее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680500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идея, но разные инструкции у процессоров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удобных словах команды оставались разными для разных процессоров. Поэтому программа, написанная для одной машины, могла не работать на другой без переделки. Именно поэтому важна совместимость с конкретным железом.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7425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«ярлыки» вместо длинных чисел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ассемблере вместо длинных последовательностей появляются короткие обозначения вроде MOV, ADD и SUB. Программу становится легче составлять и проверять, потому что смысл команды считывается быстрее, чем «сырые» числа.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росло число языков программирования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показаны примеры, а не точное количество языков: с ростом задач людям требовались всё более удобные инструменты.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десятилетие приносило языки под новые потребности: наука, бизнес, системы и веб. Так языки становились «ответом» на реальные запросы.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история языков программирования (примеры, перечисленные по десятилетиям: FORTRAN/COBOL, ALGOL/BASIC, C, C++, Python/Java/JavaScript).
</a:t>
            </a:r>
            <a:endParaRPr lang="en-US" sz="6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1957 год: FORTRAN для науки и расчётов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64100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Инженерные задачи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FORTRAN создавали для инженерных расчетов, формул и работы с числами. Ученым и инженерам было проще записывать вычисления по-человечески, чем вручную разбирать машинный код.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75619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понятные программы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позволял писать программы короче и понятнее. Это снижало риск ошибок: текст программы становился ближе к тому, как люди описывают формулы и шаги решения.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987147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и эффективность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Ключевое достижение FORTRAN — возможность выполнять программы быстро. То есть «читаемый» код мог оставаться эффективным, а не превращаться только в удобную запись на бумаге.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1959 год: COBOL для бизнеса и документов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COBOL разрабатывали для банков, бухгалтерии и государственных организаций. Команды были похожи на английские фразы, поэтому программу было легче читать и проверять.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долго использовали в крупных системах, где ценятся точность, надежность и работа с большими объемами данных. Его структура помогала поддерживать порядок в сложных задачах.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компаниях и сегодня встречаются учетные программы на COBOL. Это показывает, что языки могут жить десятилетиями, если они подходят под конкретный тип работы.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появляется новый язык программирования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процесса — от идеи до реальных проектов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1960-е: ALGOL и Pascal в обучении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Pascal стал популярным в школах и вузах, потому что помогал тренировать правильную запись алгоритмов. Он подталкивал к порядку: сначала данные, затем команды и только потом результат.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ALGOL повлиял на многие современные языки: он ввел строгую структуру программы и блоки кода. Благодаря этому программисты учились задавать шаги решения аккуратно и однозначно.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75063" y="1467950"/>
            <a:ext cx="6593875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первых массовых языков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— три языка, каждый со своей главной задачей. Строка «вывод» обобщает, как это расширяло возможности компьютеров.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из языков появился «под свою работу» — и именно поэтому быстро стал востребованным: он помогал писать программы эффективнее в своей сфере.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история языков программирования.
</a:t>
            </a:r>
            <a:endParaRPr lang="en-US" sz="7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1970-е: язык C и связь с операционными системами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C помогал писать программы, которые можно было переносить между разными компьютерами: схожий подход к коду облегчал работу разработчиков в новых средах.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 стал важной основой для операционной системы Unix и повлиял на множество последующих языков, потому что хорошо сочетал скорость выполнения и контроль над ресурсами.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Синтаксис C относительно компактен, а код часто работает быстро, но требует внимательности: программист сам отвечает за детали, от которых зависит стабильность программы.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сути, C показал, что «мощный» код не обязательно должен быть громоздким: при грамотной структуре можно добиться эффективности и краткости одновременно.
</a:t>
            </a:r>
            <a:endParaRPr lang="en-US" sz="9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языки повлияли друг на друга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говорят о «радаре» признаков, но общая идея одна: C сильнее других повлиял на последующие языки, а Python и JavaScript помогают новичкам быстро получать результат.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преемственность поколений: где нужна скорость, чаще вспоминают C и C++; где важнее старт и удобство — Python и JavaScript.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Качественное сравнение, не количественные измерения; обобщённая логика из истории языков программирования.
</a:t>
            </a:r>
            <a:endParaRPr lang="en-US" sz="6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1980-е: объектный подход в программировании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3220600"/>
            <a:ext cx="4141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Объектный подход помогает организовать сложные системы с множеством функций и данных; параллельно развивались и другие языки, поддерживавшие новые способы построения программ.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C++ расширил C идеями объектов и классов: вместо разрозненного кода появилась возможность объединять данные и поведение в понятные «блоки».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стало проще повторно использовать готовые решения: класс можно применять в разных частях программы, уменьшая дублирование и повышая аккуратность больших проектов.
</a:t>
            </a:r>
            <a:endParaRPr lang="en-US" sz="10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1990-е: Java и JavaScript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3196561" y="2423675"/>
            <a:ext cx="34152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Серверы и большие проекты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Java активно применяли для корпоративных систем и серверной работы: язык помогал поддерживать проекты с большим количеством модулей и пользователей.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479400" y="1276550"/>
            <a:ext cx="34152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1995 — Java: «одна программа для разных устройств»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переносимости стала ключевой: код, рассчитанный на платформу, мог выполняться в разных средах, что особенно ценили в обучении и в компаниях.
</a:t>
            </a:r>
            <a:endParaRPr lang="en-US" sz="998" dirty="0"/>
          </a:p>
        </p:txBody>
      </p:sp>
      <p:sp>
        <p:nvSpPr>
          <p:cNvPr id="11" name="Text 4"/>
          <p:cNvSpPr txBox="1"/>
          <p:nvPr/>
        </p:nvSpPr>
        <p:spPr>
          <a:xfrm>
            <a:off x="1918511" y="3535950"/>
            <a:ext cx="34152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1995 — JavaScript: интерактивные веб-страницы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JavaScript сделал обычные веб-страницы живыми: кнопки, формы, меню и анимации появились прямо в браузере, и интернет стал более «дружелюбным».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языки программирования используются сегодня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язык выбирают под область применения: Python часто связан с анализом данных и обучением, JavaScript — с вебом, C и C++ — с производительными задачами.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распределения видно, что универсального «одного языка для всего» почти не бывает: проекты требуют разных компромиссов между удобством, скоростью и доступом к устройствам.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практические примеры из учебных материалов и общедоступных описаний сфер применения языков (условные доли).
</a:t>
            </a:r>
            <a:endParaRPr lang="en-US" sz="6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Python: простой язык для старта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обучения, Python используют в анализе данных, автоматизации и научных вычислениях. Он помогает быстро проверять идеи и собирать результаты, поэтому часто применяется там, где важна ясность кода.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Python появился в 1991 году и быстро стал популярным благодаря понятному синтаксису. Его команды короткие и читаемые, поэтому язык подходит школьникам, студентам и для первых проектов.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выбирают язык под задачу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подбора языка: учитывают скорость, близость к оборудованию, удобство и место выполнения программы.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1806741"/>
            <a:ext cx="3918900" cy="17692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и их главные идеи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4660908" y="1760438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справка по ключевым языкам: год появления и главная «сильная сторона», которая объясняет, почему их выбирали для разных задач.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660900" y="2793329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языка есть «точка силы»: от задач науки и бизнеса до системных проектов, обучения и веба. Поэтому выбор языка почти всегда зависит от области применения.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4150" y="3814425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истории языков программирования.
</a:t>
            </a:r>
            <a:endParaRPr lang="en-US" sz="7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652" y="1360724"/>
            <a:ext cx="261000" cy="261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9552" y="2054532"/>
            <a:ext cx="261000" cy="208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9602" y="2722230"/>
            <a:ext cx="261000" cy="2088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39652" y="3363817"/>
            <a:ext cx="261000" cy="261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39652" y="4031517"/>
            <a:ext cx="261000" cy="2610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языки продолжают меняться
</a:t>
            </a:r>
            <a:endParaRPr lang="en-US" sz="22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1110900" y="1285175"/>
            <a:ext cx="31011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устройства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новые компьютеры, смартфоны и контроллеры, и языкам нужно адаптироваться. Иногда меняются требования к скорости, памяти и способам взаимодействия с «железом».
</a:t>
            </a:r>
            <a:endParaRPr lang="en-US" sz="738" dirty="0"/>
          </a:p>
        </p:txBody>
      </p:sp>
      <p:sp>
        <p:nvSpPr>
          <p:cNvPr id="17" name="Text 3"/>
          <p:cNvSpPr txBox="1"/>
          <p:nvPr/>
        </p:nvSpPr>
        <p:spPr>
          <a:xfrm>
            <a:off x="1110900" y="1952877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интернета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веба и сетевых сервисов рождает потребность в языках, которые быстро создают интерфейсы и обрабатывают данные на сервере и в браузере.
</a:t>
            </a:r>
            <a:endParaRPr lang="en-US" sz="738" dirty="0"/>
          </a:p>
        </p:txBody>
      </p:sp>
      <p:sp>
        <p:nvSpPr>
          <p:cNvPr id="18" name="Text 4"/>
          <p:cNvSpPr txBox="1"/>
          <p:nvPr/>
        </p:nvSpPr>
        <p:spPr>
          <a:xfrm>
            <a:off x="1110900" y="2620577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графика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игр важны производительность и контроль над ресурсами. Поэтому востребованы языки, которые позволяют эффективно управлять вычислениями и памятью.
</a:t>
            </a:r>
            <a:endParaRPr lang="en-US" sz="738" dirty="0"/>
          </a:p>
        </p:txBody>
      </p:sp>
      <p:sp>
        <p:nvSpPr>
          <p:cNvPr id="19" name="Text 5"/>
          <p:cNvSpPr txBox="1"/>
          <p:nvPr/>
        </p:nvSpPr>
        <p:spPr>
          <a:xfrm>
            <a:off x="1110900" y="3288279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интеллект и данные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растёт интерес к машинному обучению и анализу больших массивов данных, языкам нужны библиотеки и удобные инструменты для экспериментов и автоматизации.
</a:t>
            </a:r>
            <a:endParaRPr lang="en-US" sz="738" dirty="0"/>
          </a:p>
        </p:txBody>
      </p:sp>
      <p:sp>
        <p:nvSpPr>
          <p:cNvPr id="20" name="Text 6"/>
          <p:cNvSpPr txBox="1"/>
          <p:nvPr/>
        </p:nvSpPr>
        <p:spPr>
          <a:xfrm>
            <a:off x="1110900" y="3955981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старых проектов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языки не исчезают: на них работают банки, операционные системы и научные программы. Новые версии и стандарты помогают поддерживать долгую «жизнь» кода.
</a:t>
            </a:r>
            <a:endParaRPr lang="en-US" sz="7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— это путь к более понятным компьютерам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машинного кода к Python языки становились удобнее: каждый этап решал свою задачу — скорость, запись, переносимость, веб и большие проекты. Поэтому технологии развиваются вместе с потребностями людей.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2026-05-14T10:46:12Z</dcterms:created>
  <dcterms:modified xsi:type="dcterms:W3CDTF">2026-05-14T10:46:12Z</dcterms:modified>
</cp:coreProperties>
</file>