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Подкласс Двоякодышащие рыбы: древние рыбы с «двойным» дыханием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рыбы, умеющие дышать водой и воздухом.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двоякодышащих рыб изучают на уроках биологии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помогают понять, как живые организмы приспосабливаются к жаре, нехватке кислорода и сезонной засухе. Они показывают важный этап эволюции дыхания у позвоночных.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возраст указывает на очень древнее происхождение группы и помогает сравнивать современных рыб с их вымершими предками.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млн лет
</a:t>
            </a:r>
            <a:endParaRPr lang="en-US" sz="4333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эволюционная история делает их особенно ценными для изучения древних позвоночных.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о двоякодышащих рыбах
</a:t>
            </a:r>
            <a:endParaRPr lang="en-US" sz="11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рогозуб — самый известный современный вид
</a:t>
            </a:r>
            <a:endParaRPr lang="en-US" sz="31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рогозуб встречается в реках и водоёмах восточной Австралии, включая бассейн реки Бернетт. Он связан прежде всего с более устойчивыми водными системами, а не с пересыхающими сезонно участками.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крупный современный двоякодышащий вид: взрослые особи могут достигать 1,5–2 метров. Такой размер делает его особенно заметным среди редких рыб этого подкласса.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представитель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африканскими двоякодышащими рыбами рогозуб хуже переносит длительную засуху. Поэтому он сильнее зависит от стабильного уровня воды и дольше остаётся активным в водоёме.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выживания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современные двоякодышащие рыбы
</a:t>
            </a:r>
            <a:endParaRPr lang="en-US" sz="276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группы различаются по месту обитания и способности переживать сухой сезон.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и южноамериканские формы лучше приспособлены к пересыханию, чем австралийский рогозуб.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сведения о современных двоякодышащих рыбах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виды ведут себя в неблагоприятный сезон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не только с дыханием, но и с поведением: одни виды почти полностью уходят в укрытие, другие сохраняют активность в воде.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среда, тем сильнее выражены зарывание в ил и замедление обмена веществ.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биология современных двоякодышащих рыб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выживания в засушливый сезон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типичном поведении двоякодышащих рыб при пересыхании водоёмов.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способы добычи пищи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 мелкие двоякодышащие рыбы могут питаться моллюсками. Плотные зубные пластины помогают раздавливать раковины и извлекать мягкие части добычи.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входят в рацион многих видов, особенно когда добыча прячется в грунте. Рыбы находят её у дна, используя чувствительность и медленные точные движения.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мелких водоёмах они охотно поедают насекомых и их личинок. Такая пища особенно доступна в тёплых пресных водах, где много прибрежных укрытий.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крупные двоякодышащие рыбы способны ловить мелкую рыбу. Для этого им помогают сильные челюсти, которые удерживают добычу и не дают ей выскользнуть.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рыба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крупных видов в рацион также входят ракообразные и растительные части. Это делает питание более разнообразным и помогает выживать при нехватке привычной добычи.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пища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жабрами и лёгкими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остаются главным органом дыхания, когда рыба находится в воде. Они позволяют извлекать кислород из водной среды, особенно если вода ещё не слишком бедна им.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в воде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воды мало кислорода или она сильно прогрелась, рыба поднимается к поверхности и заглатывает воздух. Так лёгкие начинают играть заметную роль в дыхании.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у поверхности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особенность особенно полезна в тёплых стоячих водоёмах, где кислород быстро расходуется. Благодаря двум способам дыхания рыбы легче переносят неблагоприятные условия.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стоячей воде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современных групп двоякодышащих рыб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все группы дышат воздухом, но по-разному переживают сухой сезон.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групп есть воздушное дыхание, но самые сильные приспособления к суше развиты у африканских форм.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сведения о современных двоякодышащих рыбах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потомства
</a:t>
            </a:r>
            <a:endParaRPr lang="en-US" sz="295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дождей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двоякодышащих рыб нерест начинается в дождливый период, когда водоёмы снова наполняются водой, а пищи становится больше. Это повышает шансы икры и личинок на выживание.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жабры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африканских видов у молодых рыб есть наружные жабры, помогающие жить в бедной кислородом воде. Это временное приспособление облегчает переход к самостоятельной жизни.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в воде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личинки сначала дышат жабрами и остаются связаны с водой. На ранних этапах им нужен кислород, который они получают из водной среды.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самца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самец охраняет кладку или место нереста, не подпуская хищников и других рыб. Такая охрана особенно важна в мелких и нестабильных водоёмах.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двоякодышащих рыб
</a:t>
            </a:r>
            <a:endParaRPr lang="en-US" sz="282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двоякодышащие рыбы сохраняют признаки, важные для перехода к жизни у поверхности воздуха. Они помогают понять древние этапы эволюции позвоночных.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указывают на родство с лопастепёрыми рыбами и значение этой группы для изучения происхождения наземных позвоночных.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биологии, обобщение по теме лопастепёрых и двоякодышащих рыб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группы в породах девона
</a:t>
            </a:r>
            <a:endParaRPr lang="en-US" sz="316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древних пресных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двоякодышащих рыб находят в породах девонского периода, когда на Земле существовали большие пресноводные системы. Эти животные жили рядом с другими древними обитателями водоёмов и уже тогда умели использовать воздух для дыхания.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палеозоя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палеозое двоякодышащие рыбы были гораздо разнообразнее, чем сейчас. Среди них встречались формы, приспособленные к разным условиям, а общий облик многих видов помогал им сохраняться в меняющемся климате.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 меняющейся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водоёмы мелели или температура повышалась, древние двоякодышащие рыбы могли получать кислород не только из воды, но и из воздуха. Это давало им заметное преимущество в жарких и нестабильных ландшафтах.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называют «живыми ископаемыми»
</a:t>
            </a:r>
            <a:endParaRPr lang="en-US" sz="2859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двоякодышащие рыбы сохранили многие признаки, которые напоминают строение их далёких предков. Поэтому их внешний вид и внутреннее строение часто сравнивают с древними формами.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облик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не застыли во времени: они приспособились к теплу, нехватке кислорода и сезонным изменениям уровня воды. Их жизнь показывает, что древняя группа может быть современной по образу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«остаток прошлого»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двоякодышащих рыб вместе существуют древние черты и новые приспособления. Именно такое сочетание делает их особенно ценными для биологии и изучения эволюции позвоночных.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старого и нового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этих рыб осталось немного, и каждая современная группа представляет большой научный интерес. Чем меньше видов сохранилось, тем важнее бережно изучать и охранять их.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современных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современным двоякодышащим рыбам
</a:t>
            </a:r>
            <a:endParaRPr lang="en-US" sz="251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человеческие факторы сокращают пригодные места обитания и влияют на численность видов.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двоякодышащих рыб в природе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рыбы поедают моллюсков, личинок насекомых и других мелких беспозвоночных. Так они помогают сдерживать рост численности организмов, которые быстро размножаются в тёплой воде.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добычи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эти рыбы служат добычей для крупных хищников. Поэтому они занимают важное место в пищевых цепях и передают энергию от мелкой добычи к более крупным животным.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способность переживать сухой сезон помогает популяциям не исчезать полностью в пересыхающих водоёмах. Благодаря этому экосистема быстрее восстанавливается после наступления дождей.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сезонностью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двоякодышащие рыбы исчезают из водоёма, это часто говорит о сильном ухудшении условий. Их присутствие помогает судить о качестве воды и устойчивости природной системы.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состояния среды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приспособления к жизни в неблагоприятной среде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двоякодышащих рыб используют сходные, но не одинаковые способы выживания. Особенно сильные приспособления к засухе развиты у африканских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умеют дышать воздухом, но способности переживать пересыхание водоёмов выражены по-разному. Это отражает их разные условия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трём современным группам двоякодышащих рыб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факты, которые важно запомнить
</a:t>
            </a:r>
            <a:endParaRPr lang="en-US" sz="3072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об основных признаках и значении двоякодышащих рыб.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факты показывают, что двоякодышащие рыбы сочетают древнее происхождение, особые приспособления и высокую научную ценность.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биологии, обобщение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рыбы в науке и охране природы
</a:t>
            </a:r>
            <a:endParaRPr lang="en-US" sz="2644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помогает изучать, как менялось дыхание у позвоночных и какие признаки были важны при переходе от водной среды к жизни у поверхности воздуха.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науки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рыбы связаны с пресными водоёмами, болотами и поймами рек. Их сохранение поддерживает устойчивость природных сообществ в сезонно меняющихся местах обитания.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экосистем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виды редки, поэтому исчезновение даже одной популяции может быть заметным потерей. Охрана этих рыб помогает сохранять разнообразие живых организмов.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биоразнообразия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чистой воды, берегов, пойм и естественного течения рек особенно важно для их выживания. Такие меры полезны не только рыбам, но и многим другим видам.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охраны природы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рыбы — мост между двумя мирами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рыбы напоминают, что эволюция создаёт удивительные решения: они умеют жить и в воде, и у её поверхности, сохраняя древние черты и современные приспособления.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2026-05-29T19:53:27Z</dcterms:created>
  <dcterms:modified xsi:type="dcterms:W3CDTF">2026-05-29T19:53:27Z</dcterms:modified>
</cp:coreProperties>
</file>