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державы Древнего Востока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цивилизаций: Египет, Месопотамия, Персия, Индия, Китай.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древневосточных цивилизаций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Восток охватывает зарождение первых государств, письменности и религий с IV по I тысячелетия до н.э. Это фундамент для современного мира.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исторические периоды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Раннее, Древнее, Среднее и Новое царства отражали этапы централизации власти и культурного подъёма, каждый представлял новые достижения и вызовы.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научные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Пирамиды, иероглифы, медицина и математика выделяют Египет среди древних цивилизаций, внося ключевой вклад в мировое наследие.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реки Нил на развитие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обеспечивал плодородие земли, стимулируя сельское хозяйство и устойчивый рост. Это позволило формировать мощные царства и строить грандиозные сооружения.
</a:t>
            </a:r>
            <a:endParaRPr lang="en-US" sz="99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достижений Древнего Египта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 религия в Египте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включала культ Осириса и Ра, вера в загробный мир и мумификацию, что было основой общественного и духовного строя.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считался живым богом и носителем единого порядка, играя роль верховного правителя и религиозного лидера в государстве.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клинописи и колеса дало миру новые инструменты общения и транспорта, способствуя развитию технологий и знаний.
</a:t>
            </a:r>
            <a:endParaRPr lang="en-US" sz="877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Шумер: изобретения и письменность
</a:t>
            </a:r>
            <a:endParaRPr lang="en-US" sz="966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Хаммурапи и военная мощь Ассирии обеспечили политическую стабильность и расширение влияния на Древнем Востоке.
</a:t>
            </a:r>
            <a:endParaRPr lang="en-US" sz="859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и Ассирия: культура и власть
</a:t>
            </a:r>
            <a:endParaRPr lang="en-US" sz="931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города-государства стали очагами культуры и власти, объединяя торговлю, религию и политическую жизнь в регионе.
</a:t>
            </a:r>
            <a:endParaRPr lang="en-US" sz="921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Междуречья: Ур, Вавилон и Ниневия
</a:t>
            </a:r>
            <a:endParaRPr lang="en-US" sz="864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и достижения Месопотамии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Египта и Месопотамии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двух древних цивилизаций демонстрируют их уникальность и общие черты.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характеризовался централизованной властью и устойчивостью, Месопотамия — разнообразием культур и политических форм.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древних цивилизаций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Вавилон: центр знаний и чудес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славился астрономией и календарными разработками, заложив фундамент для последующих научных исследований и цивилизационного прогресса.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примечателен висячими садами Семирамиды — уникальным архитектурным памятником, признаваемым одним из чудес античного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4200" y="1333162"/>
            <a:ext cx="4910400" cy="33998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4475"/>
            <a:ext cx="4516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Ассирийская держава: военная мощь и культура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83025" y="1114069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 славилась мощной армией с боевыми колесницами и железным оружием, что обеспечивало ей господство в регионе на протяжении веков.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83025" y="2984650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Правители, включая Ашшурбанапала, способствовали развитию культуры, создав обширные библиотеки и пышные дворцы в столице Ниневии.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влияние великих держав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территории и города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простирался вдоль Нила, Месопотамия располагалась между Тигром и Евфратом. Главные города — Мемфис, Вавилон, Персеполь, Мохенджо-Даро, Чанъань — были центрами культуры и власти.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географии в развитии цивилизаций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плодородные долины способствовали развитию земледелия и торговли, что сделало эти регионы оплотами ранней цивилизации и культурного обмена.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Постройка дорог и первая почтовая система объединили империю, улучшив коммуникации и ускорив передачу информации между регионами.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культурные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Зороастризм стал государственной религией, влияя на ценности и идеалы общества. Столица Персеполь славилась роскошной архитектурой и дворцами.
</a:t>
            </a:r>
            <a:endParaRPr lang="en-US" sz="975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территория и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простиралась от Индии до Египта, объединяя различные народы. Система сатрапий обеспечивала эффективное управление обширными землями.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империя Ахеменидов: расширение и достижения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правители Персии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Дарий I реформировал государство, разделив империю на сатрапии и введя систему налогов для укрепления власти. Ксеркс I стал известен своими военными кампаниями и масштабным строительством в Персеполе.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 II Великий основал Персидскую империю, объединив территории от Лидии до Вавилона. Его завоевания сформировали могущество и традиции империи, обеспечив дальнейшее расширение.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цивилизации долины Инда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Хараппа и Мохенджо-Даро представляют высокий уровень земледелия и торговли, а также зарождение религии ведизма, влияющей на культуру региона.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долины Инда возникла примерно в 2500 году до н. э., выделяясь продуманной планировкой городов и развитой системой водоснабжения.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Ашоке империя значительно расширилась, главным образом благодаря политике толерантности и поддержке буддизма, который получил статус государственной религии.
</a:t>
            </a:r>
            <a:endParaRPr lang="en-US" sz="810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при Ашоке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империи, Паталипутра, была важным торговым узлом и культурным центром, где пересекались различные народности и идеи того времени.
</a:t>
            </a:r>
            <a:endParaRPr lang="en-US" sz="84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Паталипутра — центр культуры и торговли
</a:t>
            </a:r>
            <a:endParaRPr lang="en-US" sz="864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Чандрагупта Маурья объединил север Индии, создав мощную империю в IV веке до н. э. Его правление стало базой для дальнейшего развития государства и укрепления власти.
</a:t>
            </a:r>
            <a:endParaRPr lang="en-US" sz="840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империи Маурьев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государства Древней Индии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Китай: истоки и особенности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государственности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Шан и Чжоу заложили основы китайского государства, развивая административные структуры и социальные институты на берегах реки Хуанхэ.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достижения и философия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возникли иероглифическая письменность, мастерство бронзового литья, а также зародились учения конфуцианства и даосизма, повлиявшие на мировоззрение.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и Шёлковый путь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стал важнейшим торговым маршрутом, соединяющим Китай с Индией, Персией и Средиземноморьем, стимулируя обмен товарами, технологиями и культурой.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Великой Китайской стены началось при династии Цинь в III веке до н. э. для защиты от северных кочевых племен и продолжалось веками.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50" y="1185456"/>
            <a:ext cx="2117700" cy="1830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9550" y="1185456"/>
            <a:ext cx="2117700" cy="18302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5275" y="1184904"/>
            <a:ext cx="2088300" cy="1831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550" y="1185456"/>
            <a:ext cx="2117700" cy="18302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5950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бумаги
</a:t>
            </a:r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мастера создали бумагу, что позволило хранить знания и распространять информацию намного эффективнее, чем раньше, и способствовало развитию науки.
</a:t>
            </a:r>
            <a:endParaRPr lang="en-US" sz="853" dirty="0"/>
          </a:p>
        </p:txBody>
      </p:sp>
      <p:sp>
        <p:nvSpPr>
          <p:cNvPr id="12" name="Text 1"/>
          <p:cNvSpPr txBox="1"/>
          <p:nvPr/>
        </p:nvSpPr>
        <p:spPr>
          <a:xfrm>
            <a:off x="278236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Клинопись и колесо у шумеров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Шумерские изобретения, такие как клинопись и колесо, стали технологическими прорывами, меняющими хозяйственную деятельность и коммуникации в древнем мире.
</a:t>
            </a:r>
            <a:endParaRPr lang="en-US" sz="778" dirty="0"/>
          </a:p>
        </p:txBody>
      </p:sp>
      <p:sp>
        <p:nvSpPr>
          <p:cNvPr id="13" name="Text 2"/>
          <p:cNvSpPr txBox="1"/>
          <p:nvPr/>
        </p:nvSpPr>
        <p:spPr>
          <a:xfrm>
            <a:off x="4921273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достижения Египта и Вавилона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египтяне и вавилоняне разработали основы математики, включая вычисления, геометрию и астрономические расчёты для календарей и строительства.
</a:t>
            </a:r>
            <a:endParaRPr lang="en-US" sz="776" dirty="0"/>
          </a:p>
        </p:txBody>
      </p:sp>
      <p:sp>
        <p:nvSpPr>
          <p:cNvPr id="14" name="Text 3"/>
          <p:cNvSpPr txBox="1"/>
          <p:nvPr/>
        </p:nvSpPr>
        <p:spPr>
          <a:xfrm>
            <a:off x="712167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литературы и медицины
</a:t>
            </a:r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эпические повествования, как «Эпос о Гильгамеше», а также тексты по медицине и религии, укоренившиеся в различных культурах Древнего Востока.
</a:t>
            </a:r>
            <a:endParaRPr lang="en-US" sz="813" dirty="0"/>
          </a:p>
        </p:txBody>
      </p:sp>
      <p:sp>
        <p:nvSpPr>
          <p:cNvPr id="15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культурные и научные достижения
</a:t>
            </a:r>
            <a:endParaRPr lang="en-US" sz="2000" dirty="0"/>
          </a:p>
        </p:txBody>
      </p:sp>
      <p:sp>
        <p:nvSpPr>
          <p:cNvPr id="16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систем управления великих держав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особенности управления в древних цивилизациях, выделяя форму власти, роль знати и административный аппарат.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и роль знати варьировались: от божественного авторитета фараона до бюрократического управления в Китае.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о Древнем Востоке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4200" y="1333162"/>
            <a:ext cx="4910400" cy="33998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4475"/>
            <a:ext cx="4516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 обмен между державами Древнего Востока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83025" y="1114069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обмен между великими державами включали товары, такие как шёлк, специи и золото, что стимулировало экономическое развитие и культурные взаимодействия.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83025" y="2984650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материальных ценностей, происходил обмен идеями, технологиями и религиозными учениями, что способствовало взаимному развитию и укреплению связей.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наследия Древневосточных держав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Архитектура, искусство и философия этих народов продолжают влиять на различные культуры, подчеркивая значение сохранения и изучения их наследия.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Древневосточные цивилизации создали основу для современных систем письменности, законов и научного понимания мира, многие изобретения до сих пор остаются актуальными.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Наследие великих держав Древнего Востока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Державы Древнего Востока заложили фундамент цивилизации, чье влияние продолжается в современном мире. Их достижения помогают лучше понять современную культуру и международные связи.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2026-05-10T11:54:18Z</dcterms:created>
  <dcterms:modified xsi:type="dcterms:W3CDTF">2026-05-10T11:54:18Z</dcterms:modified>
</cp:coreProperties>
</file>