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делят парламентские места между регионами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регионы получают голос в парламенте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схемы различаются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представительства зависят от устройства государства, качества данных и баланса между регионами и населением.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распределение мест важно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слышен в парламенте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парламенте определяют, какие территории реально участвуют в принятии законов. Если распределение перекошено, одни группы получают заметно больше политического веса, чем другие.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партии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 распределения мест зависит, какие партии получают преимущество. В одних системах выигрывают крупные национальные силы, в других — региональные движения и локальные коалиции.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выборам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граждане считают распределение мест справедливым, они чаще доверяют выборам и институтам. Если же правила кажутся неравными, растут сомнения в легитимности результата.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периферия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числе мандатов влияет на соотношение сил между городами и периферией. Это меняет повестку: одни вопросы становятся приоритетными, а другие отходят на второй план.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регионом
</a:t>
            </a:r>
            <a:endParaRPr lang="en-US" sz="1358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 — это административная или политическая часть страны, например область, штат или провинция. Именно такие единицы часто становятся основой для распределения мандатов и построения округов.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мандат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Мандат — одно место в парламенте, которое занимает избранный представитель. Поэтому главный вопрос любых правил распределения звучит просто: кому достанется это место и почему.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округ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округ — территория, от которой выбирают одного или нескольких депутатов. Его границы могут совпадать с административными пределами, но могут и специально изменяться.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распределяют места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основных способа связать мандаты с территорией и населением.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пропорциональности и его пределы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идея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означает, что более крупная по населению территория должна получать больше мест. Это базовый ориентир, который делает представительство понятным и предсказуемым.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округления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всегда вносит небольшие отклонения: близкие по населению территории могут получить разное число мест. Поэтому даже формально равные правила дают не идеально равный результат.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федерализма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Федерации часто закрепляют особый вес за субъектами, чтобы ни один регион не оказался полностью подчинён центру. Так представительство становится менее точным, но более устойчивым политически.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правило не абсолютное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страны редко следуют ей абсолютно. Они учитывают не только численность жителей, но и политическое устройство, исторические границы и необходимость сохранить управляемость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 мандаты технически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27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квоты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7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подсчитывают население территории и определяют квоту — сколько мандатов она должна получить в идеале. Затем реальное число мест уточняют с помощью выбранного математического правила.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405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формулы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405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зависит не только от чисел, но и от того, как закон описывает процедуру. Поэтому техническая формула способна заметно изменить политический результат.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16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подсчёта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4316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системы используют округление, другие — делитель. Из-за этого территории с почти одинаковым населением могут получить разное число мест, хотя разница кажется минимальной.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против пространства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пустота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столица может быть плотно заселена, а в другой — огромные территории почти пустуют. Тогда одинаковое число жителей требует разных по размеру округов и иной логики представительства.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а не только статистика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региона могут иметь одинаковое население, но разную географию: один компактный, другой растянутый на сотни километров. Избирательная карта в таком случае отражает не только демографию, но и пространство.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расстояния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депутата выбирают от района, где люди живут далеко друг от друга и дороги занимают больше времени, чем улицы города. В таких местах важна не только численность, но и доступность территории.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и унитарное государство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устройство государства влияет на связь парламента с регионами.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территорий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палата часто служит площадкой, где регионы защищают свои интересы независимо от численности населения. Такой механизм особенно заметен в федерациях и двухпалатных парламентах.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малых регионов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регион получает фиксированное или почти фиксированное число мандатов, малонаселённые территории оказываются защищены от полного политического доминирования крупных центров.
</a:t>
            </a:r>
            <a:endParaRPr lang="en-US" sz="872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населения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палата обычно ближе к принципу представительства населения. Здесь места распределяются по численности жителей, поэтому густонаселённые районы получают больший вес.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канала влияния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 позволяют разделить функции: одна выражает территориальный интерес, другая — общенациональный. Это снижает напряжение между центром и периферией.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 и региональное представительство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тип страны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городского населения, тем точнее обычно работает деление по численности: проще собирать данные и регулярно пересматривать округа, учитывая быстрые миграции и рост агломераций.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ресурсы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кадров, бюджета и технических картографических служб определяет, можно ли вовремя обновлять границы округов и избегать больших перекосов между регионами.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 доверие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границы регионов часто меняются или избиратели не доверяют подсчёту, власть осторожнее вводит реформы. В таких условиях компромиссы между точностью и стабильностью становятся особенно важны.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данных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переписные службы, единые реестры и устойчивая статистика позволяют апортионировать места по понятным правилам. Когда данных мало, решения становятся более грубыми и запаздывают.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Высокодоходные страны: типичный подход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правила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государствах с высокими доходами распределение мест обычно опирается на свежие переписи и формулы апортионирования. Это снижает зависимость от политических переговоров между центром и регионами.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доверие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процедур повышает доверие к итогам выборов. Когда правила заранее известны, спор идёт не о том, кто получил преимущество, а о корректности расчёта.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пересмотр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округов пересматривают по графику, чтобы учитывать демографические сдвиги. Независимые комиссии помогают отделить техническое решение от интересов партий и местных элит.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модели на практике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опережает карту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и том же государстве крупный город может быстро расти, а сельский округ оставаться на старой карте. Тогда формально равные места в парламенте отражают очень разную реальность.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Компромиссный переход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избирателя такая ситуация выглядит как компромисс, а для государства — как переходный этап. Представительство пытаются сделать более точным, но без резкого разрыва с прежним порядком.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системы сразу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административные процедуры нередко сосуществуют с устаревшими границами. Из-за этого пересмотр мандатов происходит частично: современные данные уже есть, но округи всё ещё «привязаны» к старой структуре.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Низкодоходные страны: основные трудности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Неточность численности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препятствие — слабый учёт населения. Если переписи редки или неполны, апортионирование опирается на приблизительные оценки, а различия между регионами становятся трудно проверяемыми.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методики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трудность — дефицит сопоставимых данных. Без единых стандартов разные районы считают население по-разному, поэтому парламентские места распределяются неравномерно и часто спорно.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границы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препятствие — нестабильные границы. Когда территории меняются после конфликтов, реформ или миграции, старые округа быстро устаревают и перестают соответствовать реальному расселению.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инфраструктура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проблема — ограниченная административная сеть. Не во всех районах есть стабильные органы, способные вести реестры, обновлять карты и согласовывать границы округов без задержек.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искажения представительства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округа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округи долго не обновляют, один депутат может представлять слишком много жителей, а другой — слишком мало. Это искажает равенство голосов и меняет ценность каждого мандата.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настройка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Джерримендеринг возникает, когда границы рисуют так, чтобы усилить нужную партию или ослабить соперника. Формально правила соблюдаются, но политический результат оказывается заранее смещённым.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перекосы подрывают чувство справедливости: избиратели видят, что голоса влияют не одинаково. Чем сильнее разрыв между населением и мандатами, тем больше напряжение вокруг выборов.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Неравная география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населении большие территории сложнее делить на равные округа. Поэтому сельские и удалённые районы иногда получают преимущество или, наоборот, недопредставленность.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296" y="1567421"/>
            <a:ext cx="2835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эффекты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локальных игроков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компактных округах региональные партии легче опираются на местную повестку и узнаваемых кандидатов. Их успех зависит от близости к конкретной территории, а не от общенационального бренда.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крупных партий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многомандатные округа чаще помогают партиям с широкой программой и развитой сетью отделений. Им проще собрать голоса сразу в нескольких регионах и получить больше мест.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коалиций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мандаты распределяются неравномерно, парламент дробится на большее число групп. Тогда для принятия решений нужны коалиции, компромиссы и длительные переговоры между фракциями.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 легитимность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Избиратели по-разному воспринимают итог выборов: там, где один регион явно недопредставлен, усиливаются протестные настроения. Это влияет не только на партии, но и на устойчивость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округа и списка к общему результату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смешанная система одновременно использует партийные списки и территориальные округа, объединяя два принципа распределения мандатов.
</a:t>
            </a:r>
            <a:endParaRPr lang="en-US" sz="10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и распределение внутри списков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барьера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отсечения отсекает малые партии ещё до распределения мандатов. Чем он выше, тем сильнее укрупняется парламент и тем труднее локальным силам превратить поддержку в места.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итог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правила меняют баланс между территорией и партией. Формально округа могут быть равны, но реальное влияние избирателя оказывается очень разным.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влияние личности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мандаты распределяются внутри округа по жёсткой формуле, локальные кампании теряют самостоятельность. Даже популярный кандидат зависит от общего результата партии и размера округа.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списком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списки усиливают партийное руководство: избиратель голосует за список, но не может изменить порядок кандидатов. Поэтому решающее значение получает место в списке, а не личная известность.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ключевые параметры, чтобы сравнивать страны по единым критериям и видеть, где различия связаны с институтами, а где — с качеством данных.
</a:t>
            </a:r>
            <a:endParaRPr lang="en-US" sz="116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сравнения стран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становится точнее, если смотреть не только на форму парламента, но и на правила апортионирования, обновление границ и статистическую базу.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распределения парламентских мест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Баланс, который нельзя упрощать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мест в парламенте — это баланс между численностью населения, устройством государства и качеством данных. Чем прозрачнее апортионирование и регулярнее пересмотр округов, тем справедливее региональное представительство.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2026-07-27T04:07:33Z</dcterms:created>
  <dcterms:modified xsi:type="dcterms:W3CDTF">2026-07-27T04:07:33Z</dcterms:modified>
</cp:coreProperties>
</file>