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4: четыре навыка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навыка, которые помогают говорить и понимать английский.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четыре навыка в 8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английский требует не только слов и правил, но и умения понимать, говорить, читать и писать. Именно сочетание этих умений помогает уверенно работать с текстами, диалогами и заданиями на уроке.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listening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уловить, о чём идёт речь в аудио. Даже если не все слова знакомы, общий смысл помогает понять задание и выбрать правильный ответ.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требует замечать имена, даты, места и другие важные факты. Такие детали часто проверяются в учебных аудиозаписях, коротких диалогах и инструкциях учителя.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слышать, как звучит английская речь: где голос поднимается, а где понижается. Быстрый темп и произношение часто мешают, поэтому нужна регулярная практика.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развивается через аудиотексты, задания с выбором ответа, короткие диалоги и повторение услышанных фраз. Так ученик учится слушать не отдельные слова, а весь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хорошее speaking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ответы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устная речь звучит не как отдельные слова, а как понятные фразы. Ученик отвечает развернуто, чтобы собеседник сразу понял мысль и мог продолжить разговор.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уточнение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задавать вопросы и просить повторить сказанное. Такие фразы помогают не теряться в диалоге и показывают, что ученик действительно участвует в общении.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выражения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нужны простые формы вежливости: согласие, несогласие, просьба, благодарность. Они делают ответ естественным и подходят для урока, парной работы и обсуждения темы.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диалог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развивается, когда ученик не боится говорить и поддерживает разговор хотя бы несколькими репликами. Даже короткий диалог становится успешным, если речь понятна и связна.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четырёх навыков на уроке английского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доли показывают, что на уроке каждый вид работы имеет своё значение и поддерживает остальные.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развивать только один навык, результат будет слабее: чтение, аудирование, говорение и письмо работают вместе.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учебной структуры курса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обзор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заголовка, подзаголовков и иллюстраций. Это помогает предположить тему текста и подготовиться к чтению, даже если часть слов пока незнакома.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главного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просмотра найдите ключевые слова и повторяющиеся идеи. Так легче понять основную мысль, не застревая на каждом отдельном слове.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деталей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смысл уже ясен, переходите к фактам: датам, именам, местам и важным признакам. Именно детали часто нужны для выполнения задания.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стоит кратко пересказать текст своими словами или ответить на вопрос по содержанию. Это показывает, что информация действительно понята, а не просто прочитана.
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английский 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 содержание даже при наличии незнакомых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навыка английского языка и примеры заданий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навык проверяется в учебных заданиях 8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проверяют разные умения, поэтому один и тот же урок может развивать сразу несколько навыков.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английскому языку в 8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предложения не звучали разрозненно и чтобы текст был понятным, логичным и аккуратным.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связок из учебного материала по английскому языку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связок помогают соединять мысли в связный текст.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в школьной практике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Заполнение пропусков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помогают закреплять орфографию и порядок слов. Ученик внимательно подбирает форму слова, чтобы предложение получилось грамматически правильным и подходило по смыслу.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образцу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готовая модель, проще увидеть структуру фразы и повторить её с новой лексикой. Это хороший шаг к самостоятельному письму без лишних ошибок.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учит связывать предложения между собой и не уходить от темы. Важно соблюдать объём, писать ясно и не смешивать слишком много разных мыслей.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сдачей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сдать работу, полезно перечитать текст, исправить орфографию и проверить, все ли слова написаны аккуратно. Самопроверка заметно повышает качество письменного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задания по четырём навыкам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и writing чаще требуют развёрнутого ответа, а listening и speaking обычно проверяются короткими упражнениями на уроке.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смещён в сторону чтения и письма, но устная практика остаётся обязательной частью обучения.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структуре школьных заданий,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навыки связаны между собой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поддерживает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тексты, ученик запоминает лексику, образцы предложений и порядок мыслей. Эти модели потом помогают писать короткие и связные ответы без лишних ошибок.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помогает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часто слушает английскую речь, он лучше узнаёт знакомые выражения и быстрее подбирает ответ. Это делает устное общение более точным и естественным.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 укрепляет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ответы на вопросы учителя тренируют внимание к смыслу реплики. Так ученику проще уловить вопрос, отреагировать без длинной паузы и говорить увереннее.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делает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заставляют внимательно строить фразу, соблюдать порядок слов и проверять орфографию. Постепенно это улучшает и устную речь, потому что мысль формулируется чётче.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проявления языковых навыков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выглядят уверенное владение навыком и типичные трудности, которые мешают выполнять задания точно и быстро.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навык заметен по точности и связности, а слабый — по потере смысла, неуверенности и частым ошибкам.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навыкам английского языка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улучшать английский через регулярную практику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школьной тренировке четырёх навыков: короткое упражнение, проверка, исправление и повторение.
</a:t>
            </a:r>
            <a:endParaRPr lang="en-US" sz="1043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уроков английского в 8 классе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My school
</a:t>
            </a:r>
            <a:pPr algn="l" indent="0" marL="0">
              <a:lnSpc>
                <a:spcPct val="80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 теме My school ученики слушают описание школьного дня, затем отвечают на вопросы одноклассника. После чтения текста о школе в другой стране они пишут несколько предложений о своём расписании.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Hobbies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темы Hobbies школьники сравнивают интересы, читают короткую статью и обсуждают её в паре. В конце они составляют письменный ответ по образцу, используя знакомые слова и простые связки.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урок — несколько навыков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задание часто объединяет сразу два или три умения. Например, после чтения текста ученик может пересказать его устно, а затем записать главную мысль в тетради.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действии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уроки показывают, что английский нужен не только для ответа по правилу. Он помогает понимать, говорить, читать и писать в одной учебной ситуации, как в реальном общении.
</a:t>
            </a:r>
            <a:endParaRPr lang="en-US" sz="9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нужны в разных заданиях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Проектное задание обычно объединяет несколько этапов: поиск информации, обсуждение, чтение и письменное оформление результата.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работ требуют разного набора умений, поэтому подготовка должна развивать все навыки, а не только один.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типам школьных заданий,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выучил длинный список слов, но в тексте не узнал их и растерялся. Когда слова встречаются в предложении, они запоминаются лучше, потому что сразу видно их значение и употребление.
</a:t>
            </a:r>
            <a:endParaRPr lang="en-US" sz="926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 исправлениями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ученица написала короткий абзац, а потом внимательно его перечитала. Она заметила пропущенные артикли, орфографические ошибки и неправильный порядок слов, исправила их и сделала текст понятнее.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изучению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результат дают четыре навыка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понимание заданий
</a:t>
            </a:r>
            <a:pPr algn="l" indent="0" marL="0">
              <a:lnSpc>
                <a:spcPct val="8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регулярно слушает, читает, говорит и пишет, он быстрее узнаёт знакомые слова и формулировки. Это помогает сразу понимать, что нужно сделать на уроке.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Увереннее диалог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speaking и listening позволяют не теряться в разговоре, задавать вопросы и отвечать полными фразами. Ученик легче участвует в парной работе и обсуждении темы.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чтение и письмо
</a:t>
            </a:r>
            <a:pPr algn="l" indent="0" marL="0">
              <a:lnSpc>
                <a:spcPct val="8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тексты без лишних догадок, а письмо учит аккуратно строить предложения. В результате ответы становятся связнее, а ошибок становится меньше.
</a:t>
            </a:r>
            <a:endParaRPr lang="en-US" sz="953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вне школы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нужны не только на уроке. Они помогают в путешествиях, при переписке, в простых интернет-ситуациях и при чтении понятной информации на английском языке.
</a:t>
            </a:r>
            <a:endParaRPr lang="en-US" sz="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четырём навыкам английского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напоминает, что каждый навык имеет свою задачу, но все вместе они работают на общий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навыков важнее выбора одного любимого вида работы: сильный результат появляется тогда, когда умения поддерживают друг друга.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четырём навыкам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навыка делают английский понятнее и увереннее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регулярно развивать listening, speaking, reading и writing, английский язык становится понятнее и доступнее. Ученик быстрее отвечает, легче читает и увереннее пишет, потому что навыки работают вместе.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2026-05-31T06:44:09Z</dcterms:created>
  <dcterms:modified xsi:type="dcterms:W3CDTF">2026-05-31T06:44:09Z</dcterms:modified>
</cp:coreProperties>
</file>