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Материк, острова, океан и люди в одном удивительном регионе.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регион контрастов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объединяет не только Австралию, но и десятки островных стран и территорий Тихого океана, поэтому его удобно рассматривать как единое географическое пространство.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один регион, разные миры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карту мира, регион сразу выделяется положением вокруг Тихого океана. Австралия, Новая Зеландия и Папуа — Новая Гвинея образуют крупные ориентиры, а вокруг них раскиданы островные группы и архипелаги.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 центре карты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географии Океанию обычно делят на Меланезию, Микронезию и Полинезию. Эти названия помогают понять, как по-разному расселены острова и насколько велико расстояние между ними.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островные зоны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важно не потерять масштаб: одни территории здесь сопоставимы по площади с государствами континентального типа, а другие состоят из крошечных атоллов. Именно это делает регион особенно контрастным.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размеров и форм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на карте мира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климатические закономерности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считается самым плоским материком: её поверхность в основном занята низменностями и плато. Внутренние районы сухие, а горные системы невысоки по сравнению с другими материками.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материк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материка занимает засушливая зона, где пустыни и полупустыни занимают огромные площади. Здесь малое количество осадков определяет редкую растительность и слабую заселённость.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внутреннее пространство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Австралии получает больше влаги из-за муссонных ветров, а юго-восток отличается более мягким и комфортным климатом. Именно там сосредоточены крупнейшие города и наиболее плотное население.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прибрежные районы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тянется на тысячи километров, поэтому океан сильно влияет на климат. Морские течения смягчают температуру, а прибрежные зоны заметно отличаются от засушливого центра.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жители и общие культурные черты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Древнейшая основа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Австралии — аборигены и жители островов Торресова пролива. Их культуры формировались на протяжении тысячелетий и связаны с особым пониманием земли как пространства памяти, ответственности и принадлежности.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 между народами, их объединяет уважение к предкам, природе и общине. Эти ценности помогают понять, почему культурное наследие региона остаётся таким устойчивым и значимым сегодня.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передача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передаются не только письменно, но и через мифы, песни, танцы и ритуалы. Такая традиция сохраняет историческую память и делает культуру живой даже без больших архивов и книг.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 часть идентичности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народов Океании море — не граница, а дорога и источник жизни. Океан связывает острова, определяет промыслы, обмен и представления о мире, поэтому морская культура занимает центральное место.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ранних контактов к колонизации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 — первые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мореплаватели начали появляться в водах региона в XVII веке. Их карты расширяли представление о Тихом океане, но контакты ещё оставались редкими и разрозненными.
</a:t>
            </a:r>
            <a:endParaRPr lang="en-US" sz="1456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 — колонизация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 веке усилился интерес к Австралии и островам, а в XIX веке началась активная колонизация. Британские поселения в Австралии быстро изменили структуру землевладения и управления.
</a:t>
            </a:r>
            <a:endParaRPr lang="en-US" sz="1509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под внешним влиянием
</a:t>
            </a:r>
            <a:pPr algn="l" indent="0" marL="0">
              <a:lnSpc>
                <a:spcPct val="115000"/>
              </a:lnSpc>
              <a:buNone/>
            </a:pPr>
            <a:r>
              <a:rPr lang="en-US" sz="59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островов характерны миссионерская деятельность и внешнее управление со стороны европейских держав. Это затронуло образование, религию, торговлю и политические институты местных обществ.
</a:t>
            </a:r>
            <a:endParaRPr lang="en-US" sz="1438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9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колониального периода были долгими: сокращение численности коренных народов, утрата части земель и изменение правовых систем. Эти процессы до сих пор влияют на общественную жизнь региона.
</a:t>
            </a:r>
            <a:endParaRPr lang="en-US" sz="1454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91785"/>
            <a:ext cx="5955300" cy="19442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политической карте Австралии и Океании; школьные географические атласы
</a:t>
            </a:r>
            <a:endParaRPr lang="en-US" sz="1054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региона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региона показывает, насколько рядом могут существовать крупные государства, небольшие островные страны и зависимые территории.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сочетает сильные центры и очень уязвимые островные общества, поэтому политическая и экономическая устойчивость здесь заметно различается.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густо населены побережья Австралии и Новой Зеландии; внутренние районы материка заселены гораздо слабее.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Новая Зеландия заметно более урбанизированы, чем большинство островных государств, где население сильнее привязано к побережью.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урбанизации стран региона, UN/World Bank; значения округлены для учебной схемы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языки и урбанизация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Австралии и крупнейшие города
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структура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Австралии строится на трёх опорах: услугах, сельском хозяйстве и добыче полезных ископаемых. Такое сочетание делает страну одновременно развитой и тесно связанной с мировыми рынками сырья.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 выполняет роль финансового и культурного центра. Здесь сосредоточены крупный бизнес, медиа и знаковые городские пространства, поэтому город часто воспринимают как международные ворота страны.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крупные города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Мельбурн известен университетами, культурной жизнью и спортивными событиями. Брисбен выделяется быстрым ростом и тёплым климатом, а Канберра выполняет функции административной столицы и центра принятия решений.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городов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Австралии сильно связаны между собой транспортом, образованием и рынком труда. Именно урбанизация помогает стране удерживать высокий уровень развития и интеграции в Азиатско-Тихоокеанском регионе.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Меланезия расположена ближе всего к Новой Гвинее и Австралии. Здесь острова обычно крупнее, рельеф разнообразнее, а природные и культурные различия особенно заметны. Для путешественника это регион густых лесов, гор и сильных местных традиций.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Меланезия — острова у границы материка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Микронезия объединяет множество небольших островов и атоллов, разбросанных по огромному пространству океана. Из-за малых размеров суши здесь особенно важны морские пути, рыболовство и бережное отношение к пресной воде. Жизнь тесно связана с берегом.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Микронезия — мир крошечных атоллов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Полинезия охватывает широкий треугольник в Тихом океане, где острова удалены друг от друга на большие расстояния. Это пространство мореплавателей, навигационных знаний и общих культурных мотивов, которые объединяют далёкие сообщества.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Полинезия — океанский треугольник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культурно-географические зоны Океании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14558"/>
            <a:ext cx="276900" cy="2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островной культуры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 ритуал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 коллективные выступления на островах нередко рассказывают о происхождении общины, отношениях с морем и памяти о предках. Через движение и ритм знания передаются не только зрителям, но и следующему поколению.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и 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Орнаменты, резьба, плетение и традиционная одежда отражают местные символы, родовые истории и представления о мире. Такие предметы ценятся не только как искусство, но и как носители социальной памяти.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знания островных народов веками помогали ориентироваться по звёздам, волнам, ветру и течениям. Мореплавание было не просто способом передвижения, а основой обмена, расселения и связи между островами.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общины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фестивали объединяют музыку, церемонии и рассказы о предках, сохраняя общинную солидарность. Во многих местах такие события остаются живой частью повседневной идентичности, а не музейной традицией.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и природные зоны Австралии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фауна особенно известна эндемиками, то есть видами, которые сформировались в долгой изоляции материка и не встречаются в дикой природе больше нигде.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виды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Кенгуру, коалы, вомбаты и утконос стали символами страны, но их значение не только в узнаваемости: они показывают, насколько своеобразна эволюция на континенте.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животные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Эвкалиптовые леса тянутся в более влажных районах, а внутренние пространства заняты пустынями и полупустынями. Такое соседство природных зон создаёт резкий контраст ландшафтов.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пояса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Австралии важно подчеркнуть, что многие виды привязаны к конкретным областям обитания и чувствительны к пожарам, засухам и изменению среды.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ареалы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 Тихого океана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и лагуны Тихого океана образуют сложные экосистемы, где соседствуют рыбы, моллюски, кораллы и морские черепахи. Их устойчивость зависит от чистой воды и стабильной температуры.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Рифовые сообщества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 — крупнейшая коралловая система мира, протянувшаяся более чем на 2 300 км у северо-восточного побережья Австралии. Он служит убежищем для тысяч морских видов.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Крупнейший риф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островных стран морские экосистемы важны как источник рыбы и доходов, а также как естественная защита побережий. Рифы и мангры гасят силу волн и штормов.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Защита побережий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океана напрямую влияет на жизнь прибрежных общин: от качества воды зависит туризм, рыболовство и продовольственная безопасность. Поэтому охрана рифов имеет и экономическое, и социальное значение.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Практическая ценность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угрозы различаются по территории: материк чаще страдает от пожаров и засух, а острова — от подъёма уровня моря и береговой эрозии.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риски взаимосвязаны: климат усиливает пожары, дефицит воды и разрушение берегов, поэтому адаптация должна сочетать защиту природы и инфраструктуры.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 климатическим рискам Австралии и островов Океании, общегеографические материалы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региона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адаптации к климатическим рискам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островные государства переходят от оценки угроз к практическим решениям в зависимости от ресурсов и масштаба территории.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сохранения природы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морские заповедники помогают сохранять редкие виды, ограничивая разрушительную деятельность человека. Особенно важны зоны, где природные комплексы ещё сохраняют высокую степень целостности.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и гнездовья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охраны рифов и мест гнездования птиц особенно важны там, где экосистема тесно связана с туризмом и рыболовством. Сохранение биоразнообразия напрямую поддерживает местную экономику.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Мангры как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ключевую роль играют мангровые заросли: они уменьшают силу волн, удерживают грунт и служат убежищем для молоди рыб. Их утрата повышает уязвимость берегов.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пожаров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пожаров в Австралии большое значение имеют восстановление растительности, защита почв и контроль за состоянием мест обитания животных. Эти меры ускоряют возвращение экосистем к устойчивому состоянию.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приезжают в Австралию и Океанию за редким сочетанием природы и культуры. На одном маршруте можно увидеть риф, национальный парк и место, связанное с местными преданиями. Такой туризм даёт доход, но требует осторожного обращения с ландшафтами.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Рифы, парки и история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фестивали на островах часто становятся главным событием года. Они показывают танцы, музыку, ремёсла и традиционные костюмы, а заодно помогают сохранять языки и семейную память. Для гостей это возможность увидеть живую, а не только музейную культуру.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как живая традиция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прибрежных районах туризм строится вокруг уважения к природе и местным сообществам. Чем лучше организованы маршруты, тем меньше нагрузка на рифы, тропы и инфраструктуру. Поэтому устойчивые поездки становятся важной частью будущего региона.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маршруты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сюжеты региона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связи и возможности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зависимость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островные государства особенно зависят от импорта топлива, продовольствия и техники, поэтому устойчивые порты и надёжные морские перевозки для них имеют стратегическое значение.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помощь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помогают строить дороги, модернизировать школы, развивать интернет-связь и укреплять берегоукрепительные сооружения. Без такой поддержки удалённым островам трудно сохранять доступ к услугам.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экспорт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Новая Зеландия заметно влияют на регион через спорт, кино, музыку и медиа. Их культурный экспорт делает страны узнаваемыми далеко за пределами Тихого океана.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капитал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профессиональная подготовка остаются главным ресурсом для будущего региона. Чем лучше развиты навыки населения, тем больше возможностей у стран адаптироваться к климатическим и экономическим вызовам.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региональным справочным данным
</a:t>
            </a:r>
            <a:endParaRPr lang="en-US" sz="1121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материка и островов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почему материк и острова региона развиваются по-разному. Проверьте себя по вопросам под таблицей и назовите ключевые отличия без подсказок.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выделяется масштабом и ресурсами, а Океания — морской зависимостью и большей климатической уязвимостью.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показывают, как океан формирует природу, историю и образ жизни. Разнообразие региона впечатляет, но именно оно делает его особенно чувствительным к климатическим переменам и требует бережного отношения.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который важно понимать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2026-07-27T02:59:08Z</dcterms:created>
  <dcterms:modified xsi:type="dcterms:W3CDTF">2026-07-27T02:59:08Z</dcterms:modified>
</cp:coreProperties>
</file>