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организмы, которые живут повсюду и влияют на нашу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строение и жизнедеятельность — общая картина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бактерий и их роль в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микроскоп открыл мир бактерий — невидимых малышей, которые окружают нас повсюду. Сегодня их изучают, чтобы понять здоровье, природу и создавать лекарства.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 размером всего несколько микрометров, что делает их невидимыми без микроскопа.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бактериальной клетки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клетках нет оформленного ядра: клеточная ДНК находится свободно в цитоплазме, обеспечивая жизнедеятельность.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бактериям форму и защищает, а мембрана регулирует обмен веществ с окружающей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900" y="2882903"/>
            <a:ext cx="1994700" cy="19908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731" y="2869624"/>
            <a:ext cx="1994700" cy="1990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6749" y="2869629"/>
            <a:ext cx="1994700" cy="19908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1775" y="2869629"/>
            <a:ext cx="1994700" cy="19908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бактерий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7475" y="1856319"/>
            <a:ext cx="19929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бактерии — кокки
</a:t>
            </a:r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имеют круглую форму и обычно встречаются группами. Пример — стафилококки, вызывающие инфекции кожи и дыхательных путей.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2472559" y="1856299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бактерии — бациллы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вытянуты и напоминают палочки. Кишечная палочка — известная бацилла, встречающаяся в кишечнике человека.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4677577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Изогнутые бактерии — вибрионы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похожи на запятые и часто обитают в воде. Вибрион холеры вызывает опасные кишечные заболевания.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6882602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бактерии — спириллы
</a:t>
            </a:r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отличаются закрученной формой, что помогает им двигаться в жидкой среде. Спирохеты — особый тип спиралей, связанный с различными болезнями.
</a:t>
            </a:r>
            <a:endParaRPr lang="en-US" sz="9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бактерий состоит из муреина — твёрдого вещества, придающего прочность и форму клетке.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внешней оболочки бактерии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имеют капсулу — слизистое покрытие, которое защищает их от вредных факторов и иммунной системы.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стенкой находится мембрана, состоящая из белков и липидов, которая контролирует обмен веществ с окружающей средой.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помогает распознавать вид бактерии и влияет на её выживаемость и взаимодействие с другими организмами.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Грамположительные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толстой клеточной стенкой, которая удерживает фиолетовое красящее вещество при окраске по Граму. Это делает их более устойчивыми к механическим повреждениям.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Грамотрицательные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тонкую стенку и дополнительную внешнюю мембрану, благодаря чему окрашиваются розовым цветом. Их структура влияет на чувствительность к антибиотикам.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строения на лекарства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бактериальных стенок определяют, какие антибиотики эффективны против тех или иных бактерий, что важно для выбора лечения.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клеточной стенке бактерий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генетический материал — кольцевая ДНК, находящаяся в цитоплазме клетки, которая содержит всю информацию для жизнедеятельности.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бактерий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небольшие кольцевые ДНК, содержащие дополнительные гены, например, для устойчивости к вредным веществам или антибиотикам.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могут передаваться от одной бактерии к другой, позволяя быстро распространять полезные свойства среди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Жгутики, пили и их функции у бактерий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орган двигательной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 тонкие нити, позволяющие бактериям активно передвигаться в жидкой среде. Их число и расположение различаются у разных видов.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— приспособления для прикрепления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— короткие выросты на поверхности бактерий, которые помогают цепляться за клетки и поверхности, обеспечивая их стабильное пребывание в окружающей среде.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ДНК через пили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участвуют в процессе конъюгации — передачи генетического материала между бактериями, что способствует обмену свойствами и адаптации.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размеры различных форм бактерий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бактерий напрямую влияют на их обмен веществ и подвижность в среде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размеры бактериальных клеток увеличивают возможности передвижения, но могут замедлять обмен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самостоятельно синтезируют органические вещества из неорганических, используя свет или химическую энергию.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бактерий: основные типы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Фотоавтотрофные бактерии осуществляют фотосинтез, преобразуя солнечную энергию в пищу — основной источник жизни для многих экосистем.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бактерии питаются готовыми органическими веществами, разлагая остатки и участвуя в разложении органики.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Сапрофиты разлагают мёртвое, а паразиты — живые организмы, что влияет на экосистему и здоровье других существ.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бактериальной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бактерии с выделением ключевых стадий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образовывать споры — устойчивые структуры, необходимые для выживания в неблагоприятных условиях, таких как высыхание или высокая температура.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бактерий: основные процессы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бактерий — бинарное деление, при котором одна клетка делится на две идентичные дочерние клетки, обеспечивая быстроту и эффективность увеличения численности.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бактерии могут обмениваться генетическим материалом через процесс конъюгации, что способствует появлению новых свойств и адаптации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спор и их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обладают толстой оболочкой, защищающей от внешних воздействий, таких как высокая температура и химикаты. Внутри споры содержится ДНК и минимальный набор веществ для возобновления жизни, когда условия станут благоприятными.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спор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позволяет бактериям выживать в суровых условиях и длительное время сохраняться без питания и влаги. Споры могут прорастать и воспроизводиться, когда окружающая среда станет подходящей для роста.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бактерий к спорообразованию: природа и значение
</a:t>
            </a:r>
            <a:endParaRPr lang="en-US" sz="2046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существенно влияет на активность бактерий: одни виды растут при низких температурах, другие — при экстремально высоких (70–100°C).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бактерии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или отсутствие кислорода делит бактерии на аэробные и анаэробные, что определяет их место обитания и способы питания.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среды и доступность питательных веществ изменяют скорость размножения и жизненный цикл, влияя на выживаемость бактерий в разных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экологии и жизни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функции бактерий: разложение веществ, симбиоз и патогенность.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выполняют важные функции: полезные для природы и человека, а также некоторые вредные.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бактерий в хозяйственной деятельности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в пищевой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применяются для приготовления продуктов, таких как кефир, йогурт и сыр. Они способствуют ферментации и улучшают вкусовые свойства продуктов.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и рост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участвуют в круговороте азота, фиксируя его из атмосферы и делая доступным для растений, что повышает плодородие и урожайность почв.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бактерий получают витамины, антибиотики и биогаз. Их используют в фармацевтике и экологических технологиях для улучшения производства.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вызывают заболевания, как туберкулёз, дифтерия, ангина и дизентерия, угрожая здоровью человека.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бактерии и способы защиты от них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употребление чистой питьевой воды помогают защититься от инфекций, вызванных бактериями.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соблюдать личную гигиену и тщательно обрабатывать продукты питания термически для уничтожения патогенов.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должны применяться только по назначению врача, чтобы предотвратить развитие устойчивости и сохранить их эффективность.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антибиотиков на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убивают бактерии или тормозят их рост, помогая лечить инфекции. Однако неправильное применение снижает их эффективность, способствуя развитию устойчивости.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устойчивости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мутировать или приобретать гены, позволяющие нейтрализовать антибиотики. Это осложняет лечение и увеличивает риск распространения инфекций.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устойчивости вынуждает исследователей искать новые лекарства и методы лечения, а также стимулирует ответственные подходы к применению антибиотиков.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проблема устойчивости у бактерий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микробиома человека показало, что полезные бактерии поддерживают иммунитет и влияют на общее здоровье организма.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бактерий и их перспективы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ДНК-анализа позволяют точно определять виды бактерий в различных средах, что помогает в диагностике и экологических исследованиях.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в очистке воды, создании новых лекарств и экологически безопасных технологиях открывает перспективы для устойчивого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бактерий в природе и 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незаменимую роль в природе и хозяйстве человека, влияя на здоровье, питание и экологический баланс. Их понимание помогает развивать науку, медицину и технологии для будущего.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2026-05-09T08:53:24Z</dcterms:created>
  <dcterms:modified xsi:type="dcterms:W3CDTF">2026-05-09T08:53:24Z</dcterms:modified>
</cp:coreProperties>
</file>