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Обменные процессы в организме человека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 получает энергию, строит ткани и сохраняет тепло.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9434" y="0"/>
            <a:ext cx="445368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обмен веществ особенно важен в 8 классе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организм быстро растет, а обмен веществ помогает получать энергию для учебы, движения, спорта и восстановления даже в покое и во сне.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направления обмена веществ: пластический и энергетический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пластическом обмене из простых веществ образуются более сложные соединения. Так организм строит собственные клетки, ткани и необходимые молекулы, например белки из аминокислот.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связан с распадом веществ. При их расщеплении высвобождается энергия, которая нужна для движения, работы органов, роста и поддержания температуры тела.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Непрерывная связь 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направления не существуют отдельно: для построения новых структур требуется энергия, а она появляется при распаде питательных веществ, поступающих с пищей.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обмену веществ организм растет, восстанавливает поврежденные ткани, обеспечивает работу мышц и мозга и сохраняет постоянные условия внутренней среды.
</a:t>
            </a:r>
            <a:endParaRPr lang="en-US" sz="11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питательных веществ в организме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пища превращается в вещества, доступные клеткам.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место, где совершается основная часть обмена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«лаборатория»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клетках происходят основные химические превращения веществ. Здесь питательные вещества не просто хранятся, а постоянно превращаются в новые соединения и энергию.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митохондрий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участвуют в клеточном дыхании и помогают извлекать энергию из органических веществ. Чем активнее клетка, тем больше ей нужно таких «энергетических станций».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как запас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накапливается в молекулах АТФ. Это удобная форма, которую клетка быстро использует для сокращения мышц, деления, синтеза веществ и передачи сигналов.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клеточных процессов не могли бы работать ни мышцы, ни мозг, ни внутренние органы. Поэтому обмен веществ начинается с поступления пищи, но завершается именно в клетке.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данные школьного курса биологии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энергии и их роль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минеральные соли энергии не дают, но без них реакции обмена идут неправильно и медленно.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дают больше энергии на 1 г, а углеводы и белки имеют одинаковую энергетическую ценность.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41715"/>
            <a:ext cx="257400" cy="205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42506" y="1512375"/>
            <a:ext cx="181912" cy="264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углеводов, жиров и белков в организме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быстро расщепляются до глюкозы и почти сразу дают клеткам энергию. Поэтому они особенно важны при учебе, движении и кратковременной физической нагрузке.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служат самым энергоемким запасом организма. Кроме того, они защищают внутренние органы и помогают сохранять тепло, когда температура окружающей среды снижается.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нужны для роста, обновления тканей, работы ферментов и образования гормонов. При нехватке других источников энергии организм может использовать их дополнительно.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питании не хватает нужных веществ, организм работает хуже: снижается выносливость, медленнее идет восстановление, ухудшается самочувствие и способность к росту.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240472"/>
            <a:ext cx="5037900" cy="963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энергетической ценности питательных веществ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сколько энергии дает 1 г основных питательных веществ и какую роль они выполняют в организме.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дают больше энергии, а белки и углеводы по калорийности одинаковы, но используются по-разному.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данные школьного курса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кислород помогает получать энергию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855864"/>
            <a:ext cx="2834400" cy="13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нужен для полного расщепления органических веществ в клетках. При таком дыхании образуется значительно больше энергии, чем при недостатке кислорода.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4744" y="1856478"/>
            <a:ext cx="2834400" cy="13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кислорода мало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кислорода не хватает, расщепление идет менее эффективно, и клетка получает меньше энергии. Поэтому человек быстрее устает, а мышцы работают хуже.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29496" y="1855863"/>
            <a:ext cx="2834400" cy="13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кровью и дыханием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кислорода обеспечивает кровь, а гемоглобин помогает доставлять его к клеткам. Именно поэтому дыхательная и кровеносная системы напрямую участвуют в обмене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биологии; условная оценка влияющих факторов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скорость обмена веществ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скорость обмена влияет не один фактор, а их сочетание: чем лучше режим дня, тем стабильнее работает организм.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имеют здоровье и физическая активность, а полноценный сон и питание помогают поддерживать устойчивый обмен.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381" y="2438575"/>
            <a:ext cx="2860138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938" y="2438575"/>
            <a:ext cx="2860138" cy="225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как побочный результат работы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клетки получают энергию из питательных веществ, часть её обязательно переходит в тепло. Именно поэтому тело не остывает слишком быстро и может сохранять примерно постоянную температуру даже в прохладной среде. Это особенно заметно, когда человек спокоен и просто сидит или стоит.
</a:t>
            </a:r>
            <a:endParaRPr lang="en-US" sz="933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Дрожь — быстрый способ согреться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становится холодно, мышцы начинают сокращаться часто и непроизвольно. На такие движения расходуется энергия, а выделяющееся тепло помогает поднять температуру тела. На рисунке это можно показать как человека, который дрожит и прижимает руки к себе.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усиливает теплообразование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ходьбы, бега или игры мышцы работают активнее, поэтому обмен веществ ускоряется. Чем больше нагрузка, тем больше энергии расходуется и тем сильнее организм согревается. На иллюстрации удобно сравнить человека в покое и после движения.
</a:t>
            </a:r>
            <a:endParaRPr lang="en-US" sz="956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обмен веществ превращается в тепло
</a:t>
            </a:r>
            <a:endParaRPr lang="en-US" sz="22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пищи к энергии АТФ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материалам школьного курса биологии: путь питательных веществ от переваривания до образования АТФ в клетках.
</a:t>
            </a:r>
            <a:endParaRPr lang="en-US" sz="9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обмен воды и солей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с пищей и водой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минеральные соли попадают в организм с питьём и едой. Уже на этом этапе они готовят условия для переноса веществ и нормальной работы клеток.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и растворение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растворяет многие соединения и помогает им перемещаться по организму. Благодаря этому питательные вещества, соли и продукты обмена легче переносятся кровью.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органов и реакций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нужны костям, зубам, мышцам, нервам и ферментам. Вода участвует в химических реакциях, поэтому без неё обмен веществ замедляется.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воды или солей не хватает, появляются жажда, слабость и судороги. При выраженном нарушении страдает работа сердца, мышц и нервной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биологии; значения на диаграмме носят иллюстративный характер.
</a:t>
            </a:r>
            <a:endParaRPr lang="en-US" sz="77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недостатка и избытка питания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разные виды нарушений питания по-разному отражаются на самочувствии, росте и работоспособности. Особенно заметно это в подростковом возрасте.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и недостаток, и избыток пищи нарушают обмен веществ. Наиболее уязвимы рост, восстановление тканей и уровень энергии.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могут ускорять реакции в организме, делая возможным быстрое переваривание пищи и точную работу клеток.
</a:t>
            </a:r>
            <a:endParaRPr lang="en-US" sz="1992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ферментов обмен веществ шёл бы слишком медленно. Именно поэтому организм может получать энергию и строить новые вещества вовремя.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ферменты как биологические катализаторы.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тысячи раз
</a:t>
            </a:r>
            <a:endParaRPr lang="en-US" sz="6441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 процессы обмена веществ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как разные органы и клеточные структуры участвуют в обмене веществ.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невозможен без согласованной работы органов пищеварения, крови и клеток. Каждый этап подготавливает следующий.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помогают обмену веществ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42403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Регулярный завтрак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помогает быстрее включить организм в работу после сна. Если утро начинается без еды, снижается работоспособность, а чувство усталости может появиться уже на первых уроках.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8183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Достаточно воды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 переноса веществ, растворения соединений и нормальной работы клеток. Когда питьевой режим нарушен, ухудшаются самочувствие, внимание и переносимость нагрузки.
</a:t>
            </a:r>
            <a:endParaRPr lang="en-US" sz="1080" dirty="0"/>
          </a:p>
        </p:txBody>
      </p:sp>
      <p:sp>
        <p:nvSpPr>
          <p:cNvPr id="13" name="Text 4"/>
          <p:cNvSpPr txBox="1"/>
          <p:nvPr/>
        </p:nvSpPr>
        <p:spPr>
          <a:xfrm>
            <a:off x="4596415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Движение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обычная ходьба и подвижные игры поддерживают обмен веществ. Физическая активность помогает мышцам расходовать энергию, а организму — лучше использовать питательные вещества.
</a:t>
            </a:r>
            <a:endParaRPr lang="en-US" sz="1099" dirty="0"/>
          </a:p>
        </p:txBody>
      </p:sp>
      <p:sp>
        <p:nvSpPr>
          <p:cNvPr id="14" name="Text 5"/>
          <p:cNvSpPr txBox="1"/>
          <p:nvPr/>
        </p:nvSpPr>
        <p:spPr>
          <a:xfrm>
            <a:off x="6804646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Сон и режим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 продолжительностью 8–10 часов помогает восстанавливаться после учёбы и спорта. При недосыпе обмен веществ становится менее устойчивым, а энергии на день хватает хуже.
</a:t>
            </a:r>
            <a:endParaRPr lang="en-US" sz="105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физической нагрузке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физиологические изменения, которые изучаются в школьном курсе биологии при рассмотрении работы мышц и обмена веществ.
</a:t>
            </a:r>
            <a:endParaRPr lang="en-US" sz="94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840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 обычный день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5250" y="1607775"/>
            <a:ext cx="26649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кровь поступает больше глюкозы и других веществ. Часть идёт на работу клеток, а часть может откладываться про запас.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79650" y="295642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быстрее расходует кислород и энергию. Мышцы нуждаются в восстановлении, поэтому обмен веществ остаётся активным ещё некоторое время.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59300" y="1607775"/>
            <a:ext cx="2799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покое продолжаются синтез веществ, обновление клеток и восстановление тканей. Обмен веществ не останавливается ни на минуту.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 — основа жизни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связывает питание, дыхание, работу клеток и выведение ненужных веществ. Он даёт энергию, помогает расти, восстанавливаться и сохранять тепло, поэтому от режима дня и питания зависит многое.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2026-06-01T10:12:26Z</dcterms:created>
  <dcterms:modified xsi:type="dcterms:W3CDTF">2026-06-01T10:12:26Z</dcterms:modified>
</cp:coreProperties>
</file>