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основа жизни —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фундамент биологических структур и функций живых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началось в XIX веке. Современные методы позволили раскрыть их структуру и механизмы работы на молекулярном уровне.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науки о белках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длинных цепей α-аминокислот, которых связывают пептидные связи, придавая им стабильность и определённую форму.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масса белков варьируется от нескольких тысяч до миллионов дальтон, отражая их разнообразие и сложность.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в цепи определяет уникальные свойства и функции конкретного белка.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радикалы аминокислот влияют на взаимодействия и структурные конфигурации в белковой молекуле.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природа белков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Аминокислоты: строительные блоки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белки состоят из 20 стандартных аминокислот, каждая из которых имеет аминогруппу, карбоксильную группу и уникальный боковой радикал. Эта структура обеспечивает разнообразие белков.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бокового радикала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радикал определяет химические свойства аминокислоты и влияет на гибкость и форму белковой цепи, как в случае глицина с простейшим радикалом — водородом.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аминокислот по свойствам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разделяют на группы по гидрофобности и заряду, что важно для формирования структуры белка.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боковых радикалов определяют внутренние взаимодействия и поведение белков.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и формирование полипептидов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возникает между аминогруппой одной аминокислоты и карбоксильной другой с выделением воды, формируя основу белковой цепи.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Полипептидные цепи могут включать от нескольких десятков до тысяч аминокислот, что обеспечивает разнообразие размеров белков.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пространственная ориентация цепей влияют на формирование вторичной и третичной структур белка.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биосинтеза белка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синтеза от гена до готовой молекулы белка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белки, как титин, выполняют структурные роли, тогда как лёгкие белки, например инсулин,— регулируют обмен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масс отражает различия в биологических функциях и форматах молекулярного строения белков.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структур белков,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массы основных белков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структура: линейная последовательность аминокислот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последовательности, например в инсулине, могут приводить к серьёзным заболеваниям, как серповидноклеточная анемия вследствие одной мутации.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это уникальная последовательность аминокислот в полипептидной цепи, определяющая будущие структуру и функцию белка.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 качество этих структур обусловливают механические свойства белков, такие как жесткость и гибкость.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формируется водородными связями между соседними аминокислотами, образуя α-спирали, часто встречающиеся в кератине.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Другим видом является β-слой, который образуется плоскими, складывающимися слоями, как в фиброине шелка.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условий среды может влиять на стабильность вторичной структуры, меняя биологическую активность белка.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структура: спирали и слои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структура: пространственная конфигурация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гидрофобных взаимодействий в стабилизации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Гидрофобные радикалы аминокислот стремятся избегать воды, объединяясь внутри белковой молекулы. Это способствует сжатию полипептидной цепи и формирует компактную, стабильную структуру, как на примере миоглобина.
</a:t>
            </a:r>
            <a:endParaRPr lang="en-US" sz="1746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Дисульфидные мостики как «крепёж»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Дисульфидные связи между остатками цистеина формируют прочные мостики, удерживая части цепи. Такие связи важны для сохранения формы и функциональности белка, особенно при изменениях окружающей среды.
</a:t>
            </a:r>
            <a:endParaRPr lang="en-US" sz="18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субъединицами обеспечивают кооперативность и адаптивное изменение сродства к кислороду в различных условиях.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 состоит из нескольких полипептидных субъединиц, объединённых для осуществления общей функции белка в организме.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является классическим примером, где четыре субъединицы взаимодействуют для эффективного транспортирования кислорода.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структура: многокомпонентные белковые комплексы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белков по функциям иллюстрируют их многообразие и специфичность в организме.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Категоризация по функциям подчёркивает широкий спектр биологических ролей белков, от метаболизма до защиты и регуляции.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классификация белков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биохимические реакции, значительно снижая энергию активации и обеспечивая точность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 условий среды, включая температуру, pH и присутствие коферментов и ингибиторов.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выделяется своей способностью быстро разрушать токсичную перекись водорода, защищая клетки от окислительного повреждения.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каталитическая уникальность белков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белки характеризуются более полным набором незаменимых аминокислот в сравнении с растительными.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белка в говядине и сыре делает их важным источником для полноценного питания.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ресурс пищевой химии,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белков в пищевых продуктах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белков для здоровья и жизнедеятельности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рост тканей, участвуют в иммунных реакциях, синтезе гормонов и ферментов, необходимых для устойчивого функционирования организма.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белков нарушается обмен веществ, снижается иммунитет и наблюдаются проблемы с регенерацией, особенно остро проявляющиеся у подростков.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белков: физические и химические факторы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вызывает разрушение третичной и вторичной структур, как при варке яиц, что делает белок непригодным для биологической 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значения pH изменяют заряд аминокислотных радикалов и нарушают взаимодействия, приводя к агрегированию белков.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тяжёлых металлов и органические растворители вмешиваются в водородные и ионные связи, вызывая необратимое разрушение структуры.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структуры белков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анализ: точность атомных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определить трёхмерную структуру белков на уровне атомов, раскрывая детали взаимного расположения аминокислотных остатков. Это фундамент для понимания функции и разработки лекарств.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ЯМР-спектроскопия: изучение белков в растворе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магнитный резонанс исследует динамические свойства и конформации белков в условиях, близких к естественным, что помогает оценивать гибкость и взаимодействия молекул.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Криоэлектронная микроскопия: визуализация крупных комплексов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получать изображения отдельных белковых комплексов и их совокупностей без кристаллизации, обеспечивая новые знания о структуре больших молекулярных систем.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создавать рекомбинантные белки для лечения диабета и гемофилии, повышая эффективность терапии.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широко используются в биосенсорных устройствах и иммунодиагностике, обеспечивая высокую точность и скорость анализа.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применяются в пищевой промышленности для улучшения качества и увеличения сроков хранения продуктов.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микробных систем для синтеза белков снижает затраты и расширяет доступность лекарственных средств.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белков в биотехнологиях и медицине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белков: итоги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раскрывает основы жизни и открывает новые возможности в медицине и биотехнологиях, подчёркивая важность междисциплинарных исследований для освоения их потенциала.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2026-05-09T23:03:58Z</dcterms:created>
  <dcterms:modified xsi:type="dcterms:W3CDTF">2026-05-09T23:03:58Z</dcterms:modified>
</cp:coreProperties>
</file>